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78" r:id="rId9"/>
    <p:sldId id="279" r:id="rId10"/>
    <p:sldId id="280" r:id="rId11"/>
    <p:sldId id="265" r:id="rId12"/>
    <p:sldId id="266" r:id="rId13"/>
    <p:sldId id="269" r:id="rId14"/>
    <p:sldId id="270" r:id="rId15"/>
    <p:sldId id="271" r:id="rId16"/>
    <p:sldId id="274" r:id="rId17"/>
    <p:sldId id="275" r:id="rId18"/>
    <p:sldId id="281" r:id="rId19"/>
    <p:sldId id="282" r:id="rId20"/>
    <p:sldId id="283" r:id="rId21"/>
    <p:sldId id="267" r:id="rId22"/>
    <p:sldId id="276" r:id="rId23"/>
    <p:sldId id="277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8A0BFF-1A91-469A-A3F3-52DDFC67DF8F}" v="232" dt="2022-12-28T01:06:20.635"/>
    <p1510:client id="{41F16873-5835-44B8-AA66-FA44D1C96E05}" v="411" dt="2022-12-28T15:27:15.4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10" d="100"/>
          <a:sy n="10" d="100"/>
        </p:scale>
        <p:origin x="0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41F16873-5835-44B8-AA66-FA44D1C96E05}"/>
    <pc:docChg chg="custSel modSld">
      <pc:chgData name="Laura Oathout" userId="6ff55ba14486fe89" providerId="LiveId" clId="{41F16873-5835-44B8-AA66-FA44D1C96E05}" dt="2022-12-28T15:27:15.477" v="729"/>
      <pc:docMkLst>
        <pc:docMk/>
      </pc:docMkLst>
      <pc:sldChg chg="delSp mod setBg">
        <pc:chgData name="Laura Oathout" userId="6ff55ba14486fe89" providerId="LiveId" clId="{41F16873-5835-44B8-AA66-FA44D1C96E05}" dt="2022-12-28T15:27:14.567" v="11"/>
        <pc:sldMkLst>
          <pc:docMk/>
          <pc:sldMk cId="1408602314" sldId="257"/>
        </pc:sldMkLst>
        <pc:spChg chg="del">
          <ac:chgData name="Laura Oathout" userId="6ff55ba14486fe89" providerId="LiveId" clId="{41F16873-5835-44B8-AA66-FA44D1C96E05}" dt="2022-12-28T15:27:14.536" v="5"/>
          <ac:spMkLst>
            <pc:docMk/>
            <pc:sldMk cId="1408602314" sldId="257"/>
            <ac:spMk id="14" creationId="{EFBB6388-BB5B-7B4C-A828-ADC6D930FF78}"/>
          </ac:spMkLst>
        </pc:spChg>
        <pc:grpChg chg="del">
          <ac:chgData name="Laura Oathout" userId="6ff55ba14486fe89" providerId="LiveId" clId="{41F16873-5835-44B8-AA66-FA44D1C96E05}" dt="2022-12-28T15:27:14.536" v="7"/>
          <ac:grpSpMkLst>
            <pc:docMk/>
            <pc:sldMk cId="1408602314" sldId="257"/>
            <ac:grpSpMk id="16" creationId="{F3B49A2D-DE38-8E7E-EEE2-3304A587C446}"/>
          </ac:grpSpMkLst>
        </pc:grpChg>
        <pc:picChg chg="del">
          <ac:chgData name="Laura Oathout" userId="6ff55ba14486fe89" providerId="LiveId" clId="{41F16873-5835-44B8-AA66-FA44D1C96E05}" dt="2022-12-28T15:27:14.534" v="1"/>
          <ac:picMkLst>
            <pc:docMk/>
            <pc:sldMk cId="1408602314" sldId="257"/>
            <ac:picMk id="2" creationId="{2943040C-B98C-1586-8D6C-6B839E3D5EFB}"/>
          </ac:picMkLst>
        </pc:picChg>
        <pc:picChg chg="del">
          <ac:chgData name="Laura Oathout" userId="6ff55ba14486fe89" providerId="LiveId" clId="{41F16873-5835-44B8-AA66-FA44D1C96E05}" dt="2022-12-28T15:27:14.535" v="3"/>
          <ac:picMkLst>
            <pc:docMk/>
            <pc:sldMk cId="1408602314" sldId="257"/>
            <ac:picMk id="20" creationId="{E7A9276B-FBB9-6CC1-48AD-B5E264A73124}"/>
          </ac:picMkLst>
        </pc:picChg>
        <pc:picChg chg="del">
          <ac:chgData name="Laura Oathout" userId="6ff55ba14486fe89" providerId="LiveId" clId="{41F16873-5835-44B8-AA66-FA44D1C96E05}" dt="2022-12-28T15:27:14.536" v="9"/>
          <ac:picMkLst>
            <pc:docMk/>
            <pc:sldMk cId="1408602314" sldId="257"/>
            <ac:picMk id="23" creationId="{AEE048E5-C69C-56D2-7311-A6C7E615D798}"/>
          </ac:picMkLst>
        </pc:picChg>
      </pc:sldChg>
      <pc:sldChg chg="delSp mod setBg">
        <pc:chgData name="Laura Oathout" userId="6ff55ba14486fe89" providerId="LiveId" clId="{41F16873-5835-44B8-AA66-FA44D1C96E05}" dt="2022-12-28T15:27:14.603" v="45"/>
        <pc:sldMkLst>
          <pc:docMk/>
          <pc:sldMk cId="9474924" sldId="258"/>
        </pc:sldMkLst>
        <pc:spChg chg="del">
          <ac:chgData name="Laura Oathout" userId="6ff55ba14486fe89" providerId="LiveId" clId="{41F16873-5835-44B8-AA66-FA44D1C96E05}" dt="2022-12-28T15:27:14.567" v="13"/>
          <ac:spMkLst>
            <pc:docMk/>
            <pc:sldMk cId="9474924" sldId="258"/>
            <ac:spMk id="2" creationId="{84279B12-7760-BEA3-9E56-D387EE748779}"/>
          </ac:spMkLst>
        </pc:spChg>
        <pc:spChg chg="del">
          <ac:chgData name="Laura Oathout" userId="6ff55ba14486fe89" providerId="LiveId" clId="{41F16873-5835-44B8-AA66-FA44D1C96E05}" dt="2022-12-28T15:27:14.567" v="15"/>
          <ac:spMkLst>
            <pc:docMk/>
            <pc:sldMk cId="9474924" sldId="258"/>
            <ac:spMk id="3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4.575" v="31"/>
          <ac:spMkLst>
            <pc:docMk/>
            <pc:sldMk cId="9474924" sldId="258"/>
            <ac:spMk id="14" creationId="{A6D8A9BD-DD16-4153-0FDD-F409254C1605}"/>
          </ac:spMkLst>
        </pc:spChg>
        <pc:spChg chg="del">
          <ac:chgData name="Laura Oathout" userId="6ff55ba14486fe89" providerId="LiveId" clId="{41F16873-5835-44B8-AA66-FA44D1C96E05}" dt="2022-12-28T15:27:14.571" v="25"/>
          <ac:spMkLst>
            <pc:docMk/>
            <pc:sldMk cId="9474924" sldId="258"/>
            <ac:spMk id="19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4.571" v="27"/>
          <ac:spMkLst>
            <pc:docMk/>
            <pc:sldMk cId="9474924" sldId="258"/>
            <ac:spMk id="20" creationId="{00000000-0000-0000-0000-000000000000}"/>
          </ac:spMkLst>
        </pc:spChg>
        <pc:picChg chg="del">
          <ac:chgData name="Laura Oathout" userId="6ff55ba14486fe89" providerId="LiveId" clId="{41F16873-5835-44B8-AA66-FA44D1C96E05}" dt="2022-12-28T15:27:14.571" v="29"/>
          <ac:picMkLst>
            <pc:docMk/>
            <pc:sldMk cId="9474924" sldId="258"/>
            <ac:picMk id="15" creationId="{76CA0A8A-329C-87DE-B43F-53C90023F0B4}"/>
          </ac:picMkLst>
        </pc:picChg>
        <pc:picChg chg="del">
          <ac:chgData name="Laura Oathout" userId="6ff55ba14486fe89" providerId="LiveId" clId="{41F16873-5835-44B8-AA66-FA44D1C96E05}" dt="2022-12-28T15:27:14.575" v="33"/>
          <ac:picMkLst>
            <pc:docMk/>
            <pc:sldMk cId="9474924" sldId="258"/>
            <ac:picMk id="16" creationId="{658A3B9F-E427-351B-AA86-88412CE84A08}"/>
          </ac:picMkLst>
        </pc:picChg>
        <pc:picChg chg="del">
          <ac:chgData name="Laura Oathout" userId="6ff55ba14486fe89" providerId="LiveId" clId="{41F16873-5835-44B8-AA66-FA44D1C96E05}" dt="2022-12-28T15:27:14.571" v="19"/>
          <ac:picMkLst>
            <pc:docMk/>
            <pc:sldMk cId="9474924" sldId="258"/>
            <ac:picMk id="21" creationId="{C9E40775-34C1-CCB9-C5A4-C23AC8F44278}"/>
          </ac:picMkLst>
        </pc:picChg>
        <pc:picChg chg="del">
          <ac:chgData name="Laura Oathout" userId="6ff55ba14486fe89" providerId="LiveId" clId="{41F16873-5835-44B8-AA66-FA44D1C96E05}" dt="2022-12-28T15:27:14.571" v="21"/>
          <ac:picMkLst>
            <pc:docMk/>
            <pc:sldMk cId="9474924" sldId="258"/>
            <ac:picMk id="23" creationId="{ADF580B7-EA74-85DE-2E47-FF08DC49A438}"/>
          </ac:picMkLst>
        </pc:picChg>
        <pc:picChg chg="del">
          <ac:chgData name="Laura Oathout" userId="6ff55ba14486fe89" providerId="LiveId" clId="{41F16873-5835-44B8-AA66-FA44D1C96E05}" dt="2022-12-28T15:27:14.571" v="17"/>
          <ac:picMkLst>
            <pc:docMk/>
            <pc:sldMk cId="9474924" sldId="258"/>
            <ac:picMk id="25" creationId="{F0274379-7810-210D-3CB2-EF48B136DD46}"/>
          </ac:picMkLst>
        </pc:picChg>
        <pc:picChg chg="del">
          <ac:chgData name="Laura Oathout" userId="6ff55ba14486fe89" providerId="LiveId" clId="{41F16873-5835-44B8-AA66-FA44D1C96E05}" dt="2022-12-28T15:27:14.571" v="23"/>
          <ac:picMkLst>
            <pc:docMk/>
            <pc:sldMk cId="9474924" sldId="258"/>
            <ac:picMk id="28" creationId="{C88E5669-9E59-04F3-1E8C-BCFA286DD811}"/>
          </ac:picMkLst>
        </pc:picChg>
        <pc:picChg chg="del">
          <ac:chgData name="Laura Oathout" userId="6ff55ba14486fe89" providerId="LiveId" clId="{41F16873-5835-44B8-AA66-FA44D1C96E05}" dt="2022-12-28T15:27:14.575" v="35"/>
          <ac:picMkLst>
            <pc:docMk/>
            <pc:sldMk cId="9474924" sldId="258"/>
            <ac:picMk id="30" creationId="{23C66168-743A-1F28-E6FB-058605836B04}"/>
          </ac:picMkLst>
        </pc:picChg>
        <pc:picChg chg="del">
          <ac:chgData name="Laura Oathout" userId="6ff55ba14486fe89" providerId="LiveId" clId="{41F16873-5835-44B8-AA66-FA44D1C96E05}" dt="2022-12-28T15:27:14.575" v="37"/>
          <ac:picMkLst>
            <pc:docMk/>
            <pc:sldMk cId="9474924" sldId="258"/>
            <ac:picMk id="32" creationId="{44292B67-5F79-BEAD-E54C-1F1385592024}"/>
          </ac:picMkLst>
        </pc:picChg>
        <pc:picChg chg="del">
          <ac:chgData name="Laura Oathout" userId="6ff55ba14486fe89" providerId="LiveId" clId="{41F16873-5835-44B8-AA66-FA44D1C96E05}" dt="2022-12-28T15:27:14.575" v="41"/>
          <ac:picMkLst>
            <pc:docMk/>
            <pc:sldMk cId="9474924" sldId="258"/>
            <ac:picMk id="34" creationId="{38DA125B-12D6-A973-6FCD-0E7BED69C10D}"/>
          </ac:picMkLst>
        </pc:picChg>
        <pc:picChg chg="del">
          <ac:chgData name="Laura Oathout" userId="6ff55ba14486fe89" providerId="LiveId" clId="{41F16873-5835-44B8-AA66-FA44D1C96E05}" dt="2022-12-28T15:27:14.575" v="39"/>
          <ac:picMkLst>
            <pc:docMk/>
            <pc:sldMk cId="9474924" sldId="258"/>
            <ac:picMk id="36" creationId="{E1A7C977-E301-39D4-80DB-6F79DCBCAA5E}"/>
          </ac:picMkLst>
        </pc:picChg>
        <pc:picChg chg="del">
          <ac:chgData name="Laura Oathout" userId="6ff55ba14486fe89" providerId="LiveId" clId="{41F16873-5835-44B8-AA66-FA44D1C96E05}" dt="2022-12-28T15:27:14.575" v="43"/>
          <ac:picMkLst>
            <pc:docMk/>
            <pc:sldMk cId="9474924" sldId="258"/>
            <ac:picMk id="37" creationId="{79EC9EA5-DE00-B1CD-8EB7-A5734B3A1517}"/>
          </ac:picMkLst>
        </pc:picChg>
      </pc:sldChg>
      <pc:sldChg chg="delSp mod setBg">
        <pc:chgData name="Laura Oathout" userId="6ff55ba14486fe89" providerId="LiveId" clId="{41F16873-5835-44B8-AA66-FA44D1C96E05}" dt="2022-12-28T15:27:14.632" v="71"/>
        <pc:sldMkLst>
          <pc:docMk/>
          <pc:sldMk cId="2949287283" sldId="259"/>
        </pc:sldMkLst>
        <pc:spChg chg="del">
          <ac:chgData name="Laura Oathout" userId="6ff55ba14486fe89" providerId="LiveId" clId="{41F16873-5835-44B8-AA66-FA44D1C96E05}" dt="2022-12-28T15:27:14.607" v="53"/>
          <ac:spMkLst>
            <pc:docMk/>
            <pc:sldMk cId="2949287283" sldId="259"/>
            <ac:spMk id="3" creationId="{E433416E-27FC-84AD-EEC3-7A147B868ACC}"/>
          </ac:spMkLst>
        </pc:spChg>
        <pc:spChg chg="del">
          <ac:chgData name="Laura Oathout" userId="6ff55ba14486fe89" providerId="LiveId" clId="{41F16873-5835-44B8-AA66-FA44D1C96E05}" dt="2022-12-28T15:27:14.603" v="47"/>
          <ac:spMkLst>
            <pc:docMk/>
            <pc:sldMk cId="2949287283" sldId="259"/>
            <ac:spMk id="4" creationId="{800D6CCA-6DD8-2602-D345-A0885890BE27}"/>
          </ac:spMkLst>
        </pc:spChg>
        <pc:spChg chg="del">
          <ac:chgData name="Laura Oathout" userId="6ff55ba14486fe89" providerId="LiveId" clId="{41F16873-5835-44B8-AA66-FA44D1C96E05}" dt="2022-12-28T15:27:14.607" v="49"/>
          <ac:spMkLst>
            <pc:docMk/>
            <pc:sldMk cId="2949287283" sldId="259"/>
            <ac:spMk id="5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4.607" v="57"/>
          <ac:spMkLst>
            <pc:docMk/>
            <pc:sldMk cId="2949287283" sldId="259"/>
            <ac:spMk id="17" creationId="{00000000-0000-0000-0000-000000000000}"/>
          </ac:spMkLst>
        </pc:spChg>
        <pc:picChg chg="del">
          <ac:chgData name="Laura Oathout" userId="6ff55ba14486fe89" providerId="LiveId" clId="{41F16873-5835-44B8-AA66-FA44D1C96E05}" dt="2022-12-28T15:27:14.607" v="51"/>
          <ac:picMkLst>
            <pc:docMk/>
            <pc:sldMk cId="2949287283" sldId="259"/>
            <ac:picMk id="2" creationId="{DED4D3A4-AA9C-2E22-D109-0A70DB376F1F}"/>
          </ac:picMkLst>
        </pc:picChg>
        <pc:picChg chg="del">
          <ac:chgData name="Laura Oathout" userId="6ff55ba14486fe89" providerId="LiveId" clId="{41F16873-5835-44B8-AA66-FA44D1C96E05}" dt="2022-12-28T15:27:14.607" v="59"/>
          <ac:picMkLst>
            <pc:docMk/>
            <pc:sldMk cId="2949287283" sldId="259"/>
            <ac:picMk id="7" creationId="{13594620-A0B3-59DD-6B3A-A95D6A587DE4}"/>
          </ac:picMkLst>
        </pc:picChg>
        <pc:picChg chg="del">
          <ac:chgData name="Laura Oathout" userId="6ff55ba14486fe89" providerId="LiveId" clId="{41F16873-5835-44B8-AA66-FA44D1C96E05}" dt="2022-12-28T15:27:14.607" v="61"/>
          <ac:picMkLst>
            <pc:docMk/>
            <pc:sldMk cId="2949287283" sldId="259"/>
            <ac:picMk id="9" creationId="{45A42174-73B0-458B-DAB2-CC3E144F08DF}"/>
          </ac:picMkLst>
        </pc:picChg>
        <pc:picChg chg="del">
          <ac:chgData name="Laura Oathout" userId="6ff55ba14486fe89" providerId="LiveId" clId="{41F16873-5835-44B8-AA66-FA44D1C96E05}" dt="2022-12-28T15:27:14.611" v="63"/>
          <ac:picMkLst>
            <pc:docMk/>
            <pc:sldMk cId="2949287283" sldId="259"/>
            <ac:picMk id="10" creationId="{F0C9103B-879B-3D1B-469B-5C4C1C506A59}"/>
          </ac:picMkLst>
        </pc:picChg>
        <pc:picChg chg="del">
          <ac:chgData name="Laura Oathout" userId="6ff55ba14486fe89" providerId="LiveId" clId="{41F16873-5835-44B8-AA66-FA44D1C96E05}" dt="2022-12-28T15:27:14.612" v="65"/>
          <ac:picMkLst>
            <pc:docMk/>
            <pc:sldMk cId="2949287283" sldId="259"/>
            <ac:picMk id="11" creationId="{8F9C37B9-9BAA-E845-12CE-4E903C334CB7}"/>
          </ac:picMkLst>
        </pc:picChg>
        <pc:picChg chg="del">
          <ac:chgData name="Laura Oathout" userId="6ff55ba14486fe89" providerId="LiveId" clId="{41F16873-5835-44B8-AA66-FA44D1C96E05}" dt="2022-12-28T15:27:14.612" v="67"/>
          <ac:picMkLst>
            <pc:docMk/>
            <pc:sldMk cId="2949287283" sldId="259"/>
            <ac:picMk id="12" creationId="{D5036281-7324-B5CB-4B5C-58F6974A1F36}"/>
          </ac:picMkLst>
        </pc:picChg>
        <pc:picChg chg="del">
          <ac:chgData name="Laura Oathout" userId="6ff55ba14486fe89" providerId="LiveId" clId="{41F16873-5835-44B8-AA66-FA44D1C96E05}" dt="2022-12-28T15:27:14.612" v="69"/>
          <ac:picMkLst>
            <pc:docMk/>
            <pc:sldMk cId="2949287283" sldId="259"/>
            <ac:picMk id="14" creationId="{D33EB7E4-4831-9024-E734-CEAF7F956FB6}"/>
          </ac:picMkLst>
        </pc:picChg>
        <pc:picChg chg="del">
          <ac:chgData name="Laura Oathout" userId="6ff55ba14486fe89" providerId="LiveId" clId="{41F16873-5835-44B8-AA66-FA44D1C96E05}" dt="2022-12-28T15:27:14.607" v="55"/>
          <ac:picMkLst>
            <pc:docMk/>
            <pc:sldMk cId="2949287283" sldId="259"/>
            <ac:picMk id="44" creationId="{EAA26D42-499D-AB0F-6F11-6660055DB841}"/>
          </ac:picMkLst>
        </pc:picChg>
      </pc:sldChg>
      <pc:sldChg chg="delSp mod setBg">
        <pc:chgData name="Laura Oathout" userId="6ff55ba14486fe89" providerId="LiveId" clId="{41F16873-5835-44B8-AA66-FA44D1C96E05}" dt="2022-12-28T15:27:14.674" v="95"/>
        <pc:sldMkLst>
          <pc:docMk/>
          <pc:sldMk cId="2280219414" sldId="260"/>
        </pc:sldMkLst>
        <pc:spChg chg="del">
          <ac:chgData name="Laura Oathout" userId="6ff55ba14486fe89" providerId="LiveId" clId="{41F16873-5835-44B8-AA66-FA44D1C96E05}" dt="2022-12-28T15:27:14.646" v="85"/>
          <ac:spMkLst>
            <pc:docMk/>
            <pc:sldMk cId="2280219414" sldId="260"/>
            <ac:spMk id="4" creationId="{5ADD1EA2-4F8F-EE38-B15E-B9C9AA07084B}"/>
          </ac:spMkLst>
        </pc:spChg>
        <pc:spChg chg="del">
          <ac:chgData name="Laura Oathout" userId="6ff55ba14486fe89" providerId="LiveId" clId="{41F16873-5835-44B8-AA66-FA44D1C96E05}" dt="2022-12-28T15:27:14.638" v="75"/>
          <ac:spMkLst>
            <pc:docMk/>
            <pc:sldMk cId="2280219414" sldId="260"/>
            <ac:spMk id="5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4.638" v="73"/>
          <ac:spMkLst>
            <pc:docMk/>
            <pc:sldMk cId="2280219414" sldId="260"/>
            <ac:spMk id="7" creationId="{E3C364D3-932C-ACF3-5738-7A158EED6980}"/>
          </ac:spMkLst>
        </pc:spChg>
        <pc:spChg chg="del">
          <ac:chgData name="Laura Oathout" userId="6ff55ba14486fe89" providerId="LiveId" clId="{41F16873-5835-44B8-AA66-FA44D1C96E05}" dt="2022-12-28T15:27:14.642" v="81"/>
          <ac:spMkLst>
            <pc:docMk/>
            <pc:sldMk cId="2280219414" sldId="260"/>
            <ac:spMk id="22" creationId="{00000000-0000-0000-0000-000000000000}"/>
          </ac:spMkLst>
        </pc:spChg>
        <pc:picChg chg="del">
          <ac:chgData name="Laura Oathout" userId="6ff55ba14486fe89" providerId="LiveId" clId="{41F16873-5835-44B8-AA66-FA44D1C96E05}" dt="2022-12-28T15:27:14.642" v="77"/>
          <ac:picMkLst>
            <pc:docMk/>
            <pc:sldMk cId="2280219414" sldId="260"/>
            <ac:picMk id="3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4.646" v="87"/>
          <ac:picMkLst>
            <pc:docMk/>
            <pc:sldMk cId="2280219414" sldId="260"/>
            <ac:picMk id="8" creationId="{07BFF1B5-7907-F831-FFB8-0378AB65C0DE}"/>
          </ac:picMkLst>
        </pc:picChg>
        <pc:picChg chg="del">
          <ac:chgData name="Laura Oathout" userId="6ff55ba14486fe89" providerId="LiveId" clId="{41F16873-5835-44B8-AA66-FA44D1C96E05}" dt="2022-12-28T15:27:14.642" v="83"/>
          <ac:picMkLst>
            <pc:docMk/>
            <pc:sldMk cId="2280219414" sldId="260"/>
            <ac:picMk id="9" creationId="{D86A64F6-E33D-41C0-59F1-5D46BC31E542}"/>
          </ac:picMkLst>
        </pc:picChg>
        <pc:picChg chg="del">
          <ac:chgData name="Laura Oathout" userId="6ff55ba14486fe89" providerId="LiveId" clId="{41F16873-5835-44B8-AA66-FA44D1C96E05}" dt="2022-12-28T15:27:14.646" v="89"/>
          <ac:picMkLst>
            <pc:docMk/>
            <pc:sldMk cId="2280219414" sldId="260"/>
            <ac:picMk id="12" creationId="{CE93DF23-1474-ED59-CF81-32FDAD3C8284}"/>
          </ac:picMkLst>
        </pc:picChg>
        <pc:picChg chg="del">
          <ac:chgData name="Laura Oathout" userId="6ff55ba14486fe89" providerId="LiveId" clId="{41F16873-5835-44B8-AA66-FA44D1C96E05}" dt="2022-12-28T15:27:14.646" v="91"/>
          <ac:picMkLst>
            <pc:docMk/>
            <pc:sldMk cId="2280219414" sldId="260"/>
            <ac:picMk id="15" creationId="{37BA0191-B5F9-572A-E1D9-18630224AD4F}"/>
          </ac:picMkLst>
        </pc:picChg>
        <pc:picChg chg="del">
          <ac:chgData name="Laura Oathout" userId="6ff55ba14486fe89" providerId="LiveId" clId="{41F16873-5835-44B8-AA66-FA44D1C96E05}" dt="2022-12-28T15:27:14.646" v="93"/>
          <ac:picMkLst>
            <pc:docMk/>
            <pc:sldMk cId="2280219414" sldId="260"/>
            <ac:picMk id="18" creationId="{122F5827-C518-4022-A3E4-1BCDF71C5232}"/>
          </ac:picMkLst>
        </pc:picChg>
        <pc:picChg chg="del">
          <ac:chgData name="Laura Oathout" userId="6ff55ba14486fe89" providerId="LiveId" clId="{41F16873-5835-44B8-AA66-FA44D1C96E05}" dt="2022-12-28T15:27:14.642" v="79"/>
          <ac:picMkLst>
            <pc:docMk/>
            <pc:sldMk cId="2280219414" sldId="260"/>
            <ac:picMk id="21" creationId="{4137140B-9613-300A-6B8F-B85E32CD2FEA}"/>
          </ac:picMkLst>
        </pc:picChg>
      </pc:sldChg>
      <pc:sldChg chg="delSp mod setBg">
        <pc:chgData name="Laura Oathout" userId="6ff55ba14486fe89" providerId="LiveId" clId="{41F16873-5835-44B8-AA66-FA44D1C96E05}" dt="2022-12-28T15:27:14.724" v="133"/>
        <pc:sldMkLst>
          <pc:docMk/>
          <pc:sldMk cId="675505035" sldId="261"/>
        </pc:sldMkLst>
        <pc:spChg chg="del">
          <ac:chgData name="Laura Oathout" userId="6ff55ba14486fe89" providerId="LiveId" clId="{41F16873-5835-44B8-AA66-FA44D1C96E05}" dt="2022-12-28T15:27:14.678" v="97"/>
          <ac:spMkLst>
            <pc:docMk/>
            <pc:sldMk cId="675505035" sldId="261"/>
            <ac:spMk id="4" creationId="{DE4E7DC5-2C5E-8DB8-60D5-D0FBDC32F628}"/>
          </ac:spMkLst>
        </pc:spChg>
        <pc:spChg chg="del">
          <ac:chgData name="Laura Oathout" userId="6ff55ba14486fe89" providerId="LiveId" clId="{41F16873-5835-44B8-AA66-FA44D1C96E05}" dt="2022-12-28T15:27:14.678" v="99"/>
          <ac:spMkLst>
            <pc:docMk/>
            <pc:sldMk cId="675505035" sldId="261"/>
            <ac:spMk id="5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4.690" v="121"/>
          <ac:spMkLst>
            <pc:docMk/>
            <pc:sldMk cId="675505035" sldId="261"/>
            <ac:spMk id="9" creationId="{33A0145F-05B0-FB3F-35C2-DEDA97E85C6E}"/>
          </ac:spMkLst>
        </pc:spChg>
        <pc:spChg chg="del">
          <ac:chgData name="Laura Oathout" userId="6ff55ba14486fe89" providerId="LiveId" clId="{41F16873-5835-44B8-AA66-FA44D1C96E05}" dt="2022-12-28T15:27:14.678" v="101"/>
          <ac:spMkLst>
            <pc:docMk/>
            <pc:sldMk cId="675505035" sldId="261"/>
            <ac:spMk id="10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4.678" v="103"/>
          <ac:spMkLst>
            <pc:docMk/>
            <pc:sldMk cId="675505035" sldId="261"/>
            <ac:spMk id="11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4.682" v="111"/>
          <ac:spMkLst>
            <pc:docMk/>
            <pc:sldMk cId="675505035" sldId="261"/>
            <ac:spMk id="13" creationId="{00000000-0000-0000-0000-000000000000}"/>
          </ac:spMkLst>
        </pc:spChg>
        <pc:picChg chg="del">
          <ac:chgData name="Laura Oathout" userId="6ff55ba14486fe89" providerId="LiveId" clId="{41F16873-5835-44B8-AA66-FA44D1C96E05}" dt="2022-12-28T15:27:14.686" v="113"/>
          <ac:picMkLst>
            <pc:docMk/>
            <pc:sldMk cId="675505035" sldId="261"/>
            <ac:picMk id="7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4.686" v="115"/>
          <ac:picMkLst>
            <pc:docMk/>
            <pc:sldMk cId="675505035" sldId="261"/>
            <ac:picMk id="8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4.686" v="119"/>
          <ac:picMkLst>
            <pc:docMk/>
            <pc:sldMk cId="675505035" sldId="261"/>
            <ac:picMk id="12" creationId="{C88E6F87-EEC1-4D21-DCF3-EA5BAD06508A}"/>
          </ac:picMkLst>
        </pc:picChg>
        <pc:picChg chg="del">
          <ac:chgData name="Laura Oathout" userId="6ff55ba14486fe89" providerId="LiveId" clId="{41F16873-5835-44B8-AA66-FA44D1C96E05}" dt="2022-12-28T15:27:14.686" v="117"/>
          <ac:picMkLst>
            <pc:docMk/>
            <pc:sldMk cId="675505035" sldId="261"/>
            <ac:picMk id="14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4.690" v="123"/>
          <ac:picMkLst>
            <pc:docMk/>
            <pc:sldMk cId="675505035" sldId="261"/>
            <ac:picMk id="15" creationId="{65863E10-7D62-683A-44AE-1A5A8B66CE1A}"/>
          </ac:picMkLst>
        </pc:picChg>
        <pc:picChg chg="del">
          <ac:chgData name="Laura Oathout" userId="6ff55ba14486fe89" providerId="LiveId" clId="{41F16873-5835-44B8-AA66-FA44D1C96E05}" dt="2022-12-28T15:27:14.690" v="125"/>
          <ac:picMkLst>
            <pc:docMk/>
            <pc:sldMk cId="675505035" sldId="261"/>
            <ac:picMk id="16" creationId="{D6AEB5CC-592F-E024-8BC5-731E6B794B7A}"/>
          </ac:picMkLst>
        </pc:picChg>
        <pc:picChg chg="del">
          <ac:chgData name="Laura Oathout" userId="6ff55ba14486fe89" providerId="LiveId" clId="{41F16873-5835-44B8-AA66-FA44D1C96E05}" dt="2022-12-28T15:27:14.690" v="127"/>
          <ac:picMkLst>
            <pc:docMk/>
            <pc:sldMk cId="675505035" sldId="261"/>
            <ac:picMk id="17" creationId="{7F2B26C4-DA98-BFED-DA7A-E3C5CC9287D3}"/>
          </ac:picMkLst>
        </pc:picChg>
        <pc:picChg chg="del">
          <ac:chgData name="Laura Oathout" userId="6ff55ba14486fe89" providerId="LiveId" clId="{41F16873-5835-44B8-AA66-FA44D1C96E05}" dt="2022-12-28T15:27:14.690" v="129"/>
          <ac:picMkLst>
            <pc:docMk/>
            <pc:sldMk cId="675505035" sldId="261"/>
            <ac:picMk id="18" creationId="{3A10C113-BEE9-3E79-8F5C-04F290148B7D}"/>
          </ac:picMkLst>
        </pc:picChg>
        <pc:picChg chg="del">
          <ac:chgData name="Laura Oathout" userId="6ff55ba14486fe89" providerId="LiveId" clId="{41F16873-5835-44B8-AA66-FA44D1C96E05}" dt="2022-12-28T15:27:14.694" v="131"/>
          <ac:picMkLst>
            <pc:docMk/>
            <pc:sldMk cId="675505035" sldId="261"/>
            <ac:picMk id="19" creationId="{24B3E6F7-A3E7-C8EE-0CED-42B5EB653A4B}"/>
          </ac:picMkLst>
        </pc:picChg>
        <pc:picChg chg="del">
          <ac:chgData name="Laura Oathout" userId="6ff55ba14486fe89" providerId="LiveId" clId="{41F16873-5835-44B8-AA66-FA44D1C96E05}" dt="2022-12-28T15:27:14.682" v="105"/>
          <ac:picMkLst>
            <pc:docMk/>
            <pc:sldMk cId="675505035" sldId="261"/>
            <ac:picMk id="21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4.682" v="107"/>
          <ac:picMkLst>
            <pc:docMk/>
            <pc:sldMk cId="675505035" sldId="261"/>
            <ac:picMk id="24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4.682" v="109"/>
          <ac:picMkLst>
            <pc:docMk/>
            <pc:sldMk cId="675505035" sldId="261"/>
            <ac:picMk id="27" creationId="{00000000-0000-0000-0000-000000000000}"/>
          </ac:picMkLst>
        </pc:picChg>
      </pc:sldChg>
      <pc:sldChg chg="delSp mod setBg">
        <pc:chgData name="Laura Oathout" userId="6ff55ba14486fe89" providerId="LiveId" clId="{41F16873-5835-44B8-AA66-FA44D1C96E05}" dt="2022-12-28T15:27:14.764" v="155"/>
        <pc:sldMkLst>
          <pc:docMk/>
          <pc:sldMk cId="980077217" sldId="262"/>
        </pc:sldMkLst>
        <pc:spChg chg="del">
          <ac:chgData name="Laura Oathout" userId="6ff55ba14486fe89" providerId="LiveId" clId="{41F16873-5835-44B8-AA66-FA44D1C96E05}" dt="2022-12-28T15:27:14.732" v="145"/>
          <ac:spMkLst>
            <pc:docMk/>
            <pc:sldMk cId="980077217" sldId="262"/>
            <ac:spMk id="2" creationId="{069CAD1A-2D5F-A8CC-3BB4-1D3FDAEBC2C9}"/>
          </ac:spMkLst>
        </pc:spChg>
        <pc:spChg chg="del">
          <ac:chgData name="Laura Oathout" userId="6ff55ba14486fe89" providerId="LiveId" clId="{41F16873-5835-44B8-AA66-FA44D1C96E05}" dt="2022-12-28T15:27:14.728" v="137"/>
          <ac:spMkLst>
            <pc:docMk/>
            <pc:sldMk cId="980077217" sldId="262"/>
            <ac:spMk id="5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4.728" v="135"/>
          <ac:spMkLst>
            <pc:docMk/>
            <pc:sldMk cId="980077217" sldId="262"/>
            <ac:spMk id="9" creationId="{ED141A59-E961-1DCB-383C-2A51FEBBC47E}"/>
          </ac:spMkLst>
        </pc:spChg>
        <pc:spChg chg="del">
          <ac:chgData name="Laura Oathout" userId="6ff55ba14486fe89" providerId="LiveId" clId="{41F16873-5835-44B8-AA66-FA44D1C96E05}" dt="2022-12-28T15:27:14.732" v="141"/>
          <ac:spMkLst>
            <pc:docMk/>
            <pc:sldMk cId="980077217" sldId="262"/>
            <ac:spMk id="17" creationId="{00000000-0000-0000-0000-000000000000}"/>
          </ac:spMkLst>
        </pc:spChg>
        <pc:picChg chg="del">
          <ac:chgData name="Laura Oathout" userId="6ff55ba14486fe89" providerId="LiveId" clId="{41F16873-5835-44B8-AA66-FA44D1C96E05}" dt="2022-12-28T15:27:14.728" v="139"/>
          <ac:picMkLst>
            <pc:docMk/>
            <pc:sldMk cId="980077217" sldId="262"/>
            <ac:picMk id="3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4.732" v="143"/>
          <ac:picMkLst>
            <pc:docMk/>
            <pc:sldMk cId="980077217" sldId="262"/>
            <ac:picMk id="10" creationId="{7BA03601-C126-BEDA-FFEB-D61C40FEDF2A}"/>
          </ac:picMkLst>
        </pc:picChg>
        <pc:picChg chg="del">
          <ac:chgData name="Laura Oathout" userId="6ff55ba14486fe89" providerId="LiveId" clId="{41F16873-5835-44B8-AA66-FA44D1C96E05}" dt="2022-12-28T15:27:14.736" v="147"/>
          <ac:picMkLst>
            <pc:docMk/>
            <pc:sldMk cId="980077217" sldId="262"/>
            <ac:picMk id="12" creationId="{A98591D1-8A89-3A6C-D76B-BFC3B992660B}"/>
          </ac:picMkLst>
        </pc:picChg>
        <pc:picChg chg="del">
          <ac:chgData name="Laura Oathout" userId="6ff55ba14486fe89" providerId="LiveId" clId="{41F16873-5835-44B8-AA66-FA44D1C96E05}" dt="2022-12-28T15:27:14.736" v="149"/>
          <ac:picMkLst>
            <pc:docMk/>
            <pc:sldMk cId="980077217" sldId="262"/>
            <ac:picMk id="14" creationId="{E20CB7D3-B5ED-A8C2-BBAD-0ED19CC34EC4}"/>
          </ac:picMkLst>
        </pc:picChg>
        <pc:picChg chg="del">
          <ac:chgData name="Laura Oathout" userId="6ff55ba14486fe89" providerId="LiveId" clId="{41F16873-5835-44B8-AA66-FA44D1C96E05}" dt="2022-12-28T15:27:14.736" v="151"/>
          <ac:picMkLst>
            <pc:docMk/>
            <pc:sldMk cId="980077217" sldId="262"/>
            <ac:picMk id="21" creationId="{69A4429F-0266-26C0-F16E-F45537FCD20B}"/>
          </ac:picMkLst>
        </pc:picChg>
        <pc:picChg chg="del">
          <ac:chgData name="Laura Oathout" userId="6ff55ba14486fe89" providerId="LiveId" clId="{41F16873-5835-44B8-AA66-FA44D1C96E05}" dt="2022-12-28T15:27:14.736" v="153"/>
          <ac:picMkLst>
            <pc:docMk/>
            <pc:sldMk cId="980077217" sldId="262"/>
            <ac:picMk id="22" creationId="{42ACE348-765A-E851-6F60-B18313D750B0}"/>
          </ac:picMkLst>
        </pc:picChg>
      </pc:sldChg>
      <pc:sldChg chg="delSp mod setBg">
        <pc:chgData name="Laura Oathout" userId="6ff55ba14486fe89" providerId="LiveId" clId="{41F16873-5835-44B8-AA66-FA44D1C96E05}" dt="2022-12-28T15:27:14.812" v="193"/>
        <pc:sldMkLst>
          <pc:docMk/>
          <pc:sldMk cId="3129359437" sldId="263"/>
        </pc:sldMkLst>
        <pc:spChg chg="del">
          <ac:chgData name="Laura Oathout" userId="6ff55ba14486fe89" providerId="LiveId" clId="{41F16873-5835-44B8-AA66-FA44D1C96E05}" dt="2022-12-28T15:27:14.768" v="157"/>
          <ac:spMkLst>
            <pc:docMk/>
            <pc:sldMk cId="3129359437" sldId="263"/>
            <ac:spMk id="4" creationId="{600D244B-EB6C-743D-B561-38A228309670}"/>
          </ac:spMkLst>
        </pc:spChg>
        <pc:spChg chg="del">
          <ac:chgData name="Laura Oathout" userId="6ff55ba14486fe89" providerId="LiveId" clId="{41F16873-5835-44B8-AA66-FA44D1C96E05}" dt="2022-12-28T15:27:14.768" v="159"/>
          <ac:spMkLst>
            <pc:docMk/>
            <pc:sldMk cId="3129359437" sldId="263"/>
            <ac:spMk id="5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4.772" v="163"/>
          <ac:spMkLst>
            <pc:docMk/>
            <pc:sldMk cId="3129359437" sldId="263"/>
            <ac:spMk id="8" creationId="{7D167EEB-43BD-F644-83B1-2A039F4AE355}"/>
          </ac:spMkLst>
        </pc:spChg>
        <pc:spChg chg="del">
          <ac:chgData name="Laura Oathout" userId="6ff55ba14486fe89" providerId="LiveId" clId="{41F16873-5835-44B8-AA66-FA44D1C96E05}" dt="2022-12-28T15:27:14.772" v="165"/>
          <ac:spMkLst>
            <pc:docMk/>
            <pc:sldMk cId="3129359437" sldId="263"/>
            <ac:spMk id="10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4.772" v="167"/>
          <ac:spMkLst>
            <pc:docMk/>
            <pc:sldMk cId="3129359437" sldId="263"/>
            <ac:spMk id="11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4.776" v="175"/>
          <ac:spMkLst>
            <pc:docMk/>
            <pc:sldMk cId="3129359437" sldId="263"/>
            <ac:spMk id="13" creationId="{00000000-0000-0000-0000-000000000000}"/>
          </ac:spMkLst>
        </pc:spChg>
        <pc:picChg chg="del">
          <ac:chgData name="Laura Oathout" userId="6ff55ba14486fe89" providerId="LiveId" clId="{41F16873-5835-44B8-AA66-FA44D1C96E05}" dt="2022-12-28T15:27:14.772" v="161"/>
          <ac:picMkLst>
            <pc:docMk/>
            <pc:sldMk cId="3129359437" sldId="263"/>
            <ac:picMk id="2" creationId="{E2312FEF-B686-4D63-E1F3-00404D015FEE}"/>
          </ac:picMkLst>
        </pc:picChg>
        <pc:picChg chg="del">
          <ac:chgData name="Laura Oathout" userId="6ff55ba14486fe89" providerId="LiveId" clId="{41F16873-5835-44B8-AA66-FA44D1C96E05}" dt="2022-12-28T15:27:14.780" v="179"/>
          <ac:picMkLst>
            <pc:docMk/>
            <pc:sldMk cId="3129359437" sldId="263"/>
            <ac:picMk id="3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4.780" v="181"/>
          <ac:picMkLst>
            <pc:docMk/>
            <pc:sldMk cId="3129359437" sldId="263"/>
            <ac:picMk id="9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4.780" v="183"/>
          <ac:picMkLst>
            <pc:docMk/>
            <pc:sldMk cId="3129359437" sldId="263"/>
            <ac:picMk id="12" creationId="{7FC23238-E4F9-05CD-4810-E8332C56AD30}"/>
          </ac:picMkLst>
        </pc:picChg>
        <pc:picChg chg="del">
          <ac:chgData name="Laura Oathout" userId="6ff55ba14486fe89" providerId="LiveId" clId="{41F16873-5835-44B8-AA66-FA44D1C96E05}" dt="2022-12-28T15:27:14.780" v="185"/>
          <ac:picMkLst>
            <pc:docMk/>
            <pc:sldMk cId="3129359437" sldId="263"/>
            <ac:picMk id="14" creationId="{B326939D-B444-574B-91D8-5568C191E533}"/>
          </ac:picMkLst>
        </pc:picChg>
        <pc:picChg chg="del">
          <ac:chgData name="Laura Oathout" userId="6ff55ba14486fe89" providerId="LiveId" clId="{41F16873-5835-44B8-AA66-FA44D1C96E05}" dt="2022-12-28T15:27:14.780" v="187"/>
          <ac:picMkLst>
            <pc:docMk/>
            <pc:sldMk cId="3129359437" sldId="263"/>
            <ac:picMk id="15" creationId="{0007FC84-E7B5-4AD0-EF8E-0F168664E8A5}"/>
          </ac:picMkLst>
        </pc:picChg>
        <pc:picChg chg="del">
          <ac:chgData name="Laura Oathout" userId="6ff55ba14486fe89" providerId="LiveId" clId="{41F16873-5835-44B8-AA66-FA44D1C96E05}" dt="2022-12-28T15:27:14.784" v="189"/>
          <ac:picMkLst>
            <pc:docMk/>
            <pc:sldMk cId="3129359437" sldId="263"/>
            <ac:picMk id="16" creationId="{CD76D90D-244C-0C75-176F-87B97C09B261}"/>
          </ac:picMkLst>
        </pc:picChg>
        <pc:picChg chg="del">
          <ac:chgData name="Laura Oathout" userId="6ff55ba14486fe89" providerId="LiveId" clId="{41F16873-5835-44B8-AA66-FA44D1C96E05}" dt="2022-12-28T15:27:14.784" v="191"/>
          <ac:picMkLst>
            <pc:docMk/>
            <pc:sldMk cId="3129359437" sldId="263"/>
            <ac:picMk id="17" creationId="{4F19A6AC-A605-69C2-BFB1-00450738EA46}"/>
          </ac:picMkLst>
        </pc:picChg>
        <pc:picChg chg="del">
          <ac:chgData name="Laura Oathout" userId="6ff55ba14486fe89" providerId="LiveId" clId="{41F16873-5835-44B8-AA66-FA44D1C96E05}" dt="2022-12-28T15:27:14.772" v="169"/>
          <ac:picMkLst>
            <pc:docMk/>
            <pc:sldMk cId="3129359437" sldId="263"/>
            <ac:picMk id="21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4.776" v="171"/>
          <ac:picMkLst>
            <pc:docMk/>
            <pc:sldMk cId="3129359437" sldId="263"/>
            <ac:picMk id="24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4.776" v="173"/>
          <ac:picMkLst>
            <pc:docMk/>
            <pc:sldMk cId="3129359437" sldId="263"/>
            <ac:picMk id="27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4.776" v="177"/>
          <ac:picMkLst>
            <pc:docMk/>
            <pc:sldMk cId="3129359437" sldId="263"/>
            <ac:picMk id="30" creationId="{00000000-0000-0000-0000-000000000000}"/>
          </ac:picMkLst>
        </pc:picChg>
      </pc:sldChg>
      <pc:sldChg chg="delSp mod setBg">
        <pc:chgData name="Laura Oathout" userId="6ff55ba14486fe89" providerId="LiveId" clId="{41F16873-5835-44B8-AA66-FA44D1C96E05}" dt="2022-12-28T15:27:15.002" v="315"/>
        <pc:sldMkLst>
          <pc:docMk/>
          <pc:sldMk cId="3257955780" sldId="265"/>
        </pc:sldMkLst>
        <pc:spChg chg="del">
          <ac:chgData name="Laura Oathout" userId="6ff55ba14486fe89" providerId="LiveId" clId="{41F16873-5835-44B8-AA66-FA44D1C96E05}" dt="2022-12-28T15:27:14.949" v="281"/>
          <ac:spMkLst>
            <pc:docMk/>
            <pc:sldMk cId="3257955780" sldId="265"/>
            <ac:spMk id="5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4.945" v="279"/>
          <ac:spMkLst>
            <pc:docMk/>
            <pc:sldMk cId="3257955780" sldId="265"/>
            <ac:spMk id="9" creationId="{AC08F187-EEBB-A581-C039-07DFC0AEA4D8}"/>
          </ac:spMkLst>
        </pc:spChg>
        <pc:spChg chg="del">
          <ac:chgData name="Laura Oathout" userId="6ff55ba14486fe89" providerId="LiveId" clId="{41F16873-5835-44B8-AA66-FA44D1C96E05}" dt="2022-12-28T15:27:14.949" v="283"/>
          <ac:spMkLst>
            <pc:docMk/>
            <pc:sldMk cId="3257955780" sldId="265"/>
            <ac:spMk id="10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4.949" v="285"/>
          <ac:spMkLst>
            <pc:docMk/>
            <pc:sldMk cId="3257955780" sldId="265"/>
            <ac:spMk id="11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4.966" v="309"/>
          <ac:spMkLst>
            <pc:docMk/>
            <pc:sldMk cId="3257955780" sldId="265"/>
            <ac:spMk id="12" creationId="{6A017782-D0BD-0EC8-AEC5-32244CFF7B94}"/>
          </ac:spMkLst>
        </pc:spChg>
        <pc:spChg chg="del">
          <ac:chgData name="Laura Oathout" userId="6ff55ba14486fe89" providerId="LiveId" clId="{41F16873-5835-44B8-AA66-FA44D1C96E05}" dt="2022-12-28T15:27:14.953" v="293"/>
          <ac:spMkLst>
            <pc:docMk/>
            <pc:sldMk cId="3257955780" sldId="265"/>
            <ac:spMk id="13" creationId="{00000000-0000-0000-0000-000000000000}"/>
          </ac:spMkLst>
        </pc:spChg>
        <pc:grpChg chg="del">
          <ac:chgData name="Laura Oathout" userId="6ff55ba14486fe89" providerId="LiveId" clId="{41F16873-5835-44B8-AA66-FA44D1C96E05}" dt="2022-12-28T15:27:14.958" v="303"/>
          <ac:grpSpMkLst>
            <pc:docMk/>
            <pc:sldMk cId="3257955780" sldId="265"/>
            <ac:grpSpMk id="32" creationId="{00000000-0000-0000-0000-000000000000}"/>
          </ac:grpSpMkLst>
        </pc:grpChg>
        <pc:picChg chg="del">
          <ac:chgData name="Laura Oathout" userId="6ff55ba14486fe89" providerId="LiveId" clId="{41F16873-5835-44B8-AA66-FA44D1C96E05}" dt="2022-12-28T15:27:14.958" v="297"/>
          <ac:picMkLst>
            <pc:docMk/>
            <pc:sldMk cId="3257955780" sldId="265"/>
            <ac:picMk id="4" creationId="{DFCA6651-4466-1517-066B-A4B15F3405A4}"/>
          </ac:picMkLst>
        </pc:picChg>
        <pc:picChg chg="del">
          <ac:chgData name="Laura Oathout" userId="6ff55ba14486fe89" providerId="LiveId" clId="{41F16873-5835-44B8-AA66-FA44D1C96E05}" dt="2022-12-28T15:27:14.958" v="299"/>
          <ac:picMkLst>
            <pc:docMk/>
            <pc:sldMk cId="3257955780" sldId="265"/>
            <ac:picMk id="7" creationId="{DB8AC6BC-1C8C-567B-B335-A106B4AC1FCC}"/>
          </ac:picMkLst>
        </pc:picChg>
        <pc:picChg chg="del">
          <ac:chgData name="Laura Oathout" userId="6ff55ba14486fe89" providerId="LiveId" clId="{41F16873-5835-44B8-AA66-FA44D1C96E05}" dt="2022-12-28T15:27:14.958" v="301"/>
          <ac:picMkLst>
            <pc:docMk/>
            <pc:sldMk cId="3257955780" sldId="265"/>
            <ac:picMk id="8" creationId="{28805851-D1E0-8681-38A2-D94EDF372820}"/>
          </ac:picMkLst>
        </pc:picChg>
        <pc:picChg chg="del">
          <ac:chgData name="Laura Oathout" userId="6ff55ba14486fe89" providerId="LiveId" clId="{41F16873-5835-44B8-AA66-FA44D1C96E05}" dt="2022-12-28T15:27:14.962" v="307"/>
          <ac:picMkLst>
            <pc:docMk/>
            <pc:sldMk cId="3257955780" sldId="265"/>
            <ac:picMk id="14" creationId="{6F67E1FF-FAD2-7B69-D2B0-9495CD26888F}"/>
          </ac:picMkLst>
        </pc:picChg>
        <pc:picChg chg="del">
          <ac:chgData name="Laura Oathout" userId="6ff55ba14486fe89" providerId="LiveId" clId="{41F16873-5835-44B8-AA66-FA44D1C96E05}" dt="2022-12-28T15:27:14.966" v="311"/>
          <ac:picMkLst>
            <pc:docMk/>
            <pc:sldMk cId="3257955780" sldId="265"/>
            <ac:picMk id="16" creationId="{0AE98697-76BF-A94A-69B1-55C1BF267F60}"/>
          </ac:picMkLst>
        </pc:picChg>
        <pc:picChg chg="del">
          <ac:chgData name="Laura Oathout" userId="6ff55ba14486fe89" providerId="LiveId" clId="{41F16873-5835-44B8-AA66-FA44D1C96E05}" dt="2022-12-28T15:27:14.953" v="295"/>
          <ac:picMkLst>
            <pc:docMk/>
            <pc:sldMk cId="3257955780" sldId="265"/>
            <ac:picMk id="17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4.966" v="313"/>
          <ac:picMkLst>
            <pc:docMk/>
            <pc:sldMk cId="3257955780" sldId="265"/>
            <ac:picMk id="18" creationId="{7F6F5F8A-E462-D8CD-6942-0E1CEC4AF4C6}"/>
          </ac:picMkLst>
        </pc:picChg>
        <pc:picChg chg="del">
          <ac:chgData name="Laura Oathout" userId="6ff55ba14486fe89" providerId="LiveId" clId="{41F16873-5835-44B8-AA66-FA44D1C96E05}" dt="2022-12-28T15:27:14.953" v="287"/>
          <ac:picMkLst>
            <pc:docMk/>
            <pc:sldMk cId="3257955780" sldId="265"/>
            <ac:picMk id="21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4.953" v="289"/>
          <ac:picMkLst>
            <pc:docMk/>
            <pc:sldMk cId="3257955780" sldId="265"/>
            <ac:picMk id="24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4.953" v="291"/>
          <ac:picMkLst>
            <pc:docMk/>
            <pc:sldMk cId="3257955780" sldId="265"/>
            <ac:picMk id="27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4.958" v="305"/>
          <ac:picMkLst>
            <pc:docMk/>
            <pc:sldMk cId="3257955780" sldId="265"/>
            <ac:picMk id="34" creationId="{00000000-0000-0000-0000-000000000000}"/>
          </ac:picMkLst>
        </pc:picChg>
      </pc:sldChg>
      <pc:sldChg chg="delSp mod setBg">
        <pc:chgData name="Laura Oathout" userId="6ff55ba14486fe89" providerId="LiveId" clId="{41F16873-5835-44B8-AA66-FA44D1C96E05}" dt="2022-12-28T15:27:15.063" v="337"/>
        <pc:sldMkLst>
          <pc:docMk/>
          <pc:sldMk cId="2578416833" sldId="266"/>
        </pc:sldMkLst>
        <pc:spChg chg="del">
          <ac:chgData name="Laura Oathout" userId="6ff55ba14486fe89" providerId="LiveId" clId="{41F16873-5835-44B8-AA66-FA44D1C96E05}" dt="2022-12-28T15:27:15.010" v="319"/>
          <ac:spMkLst>
            <pc:docMk/>
            <pc:sldMk cId="2578416833" sldId="266"/>
            <ac:spMk id="5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006" v="317"/>
          <ac:spMkLst>
            <pc:docMk/>
            <pc:sldMk cId="2578416833" sldId="266"/>
            <ac:spMk id="8" creationId="{88C71C91-3B57-665E-E17F-E85367AD87B9}"/>
          </ac:spMkLst>
        </pc:spChg>
        <pc:spChg chg="del">
          <ac:chgData name="Laura Oathout" userId="6ff55ba14486fe89" providerId="LiveId" clId="{41F16873-5835-44B8-AA66-FA44D1C96E05}" dt="2022-12-28T15:27:15.013" v="323"/>
          <ac:spMkLst>
            <pc:docMk/>
            <pc:sldMk cId="2578416833" sldId="266"/>
            <ac:spMk id="10" creationId="{AC02D22C-028B-1FD6-4B71-1C5208DCE242}"/>
          </ac:spMkLst>
        </pc:spChg>
        <pc:spChg chg="del">
          <ac:chgData name="Laura Oathout" userId="6ff55ba14486fe89" providerId="LiveId" clId="{41F16873-5835-44B8-AA66-FA44D1C96E05}" dt="2022-12-28T15:27:15.013" v="327"/>
          <ac:spMkLst>
            <pc:docMk/>
            <pc:sldMk cId="2578416833" sldId="266"/>
            <ac:spMk id="20" creationId="{00000000-0000-0000-0000-000000000000}"/>
          </ac:spMkLst>
        </pc:spChg>
        <pc:picChg chg="del">
          <ac:chgData name="Laura Oathout" userId="6ff55ba14486fe89" providerId="LiveId" clId="{41F16873-5835-44B8-AA66-FA44D1C96E05}" dt="2022-12-28T15:27:15.010" v="321"/>
          <ac:picMkLst>
            <pc:docMk/>
            <pc:sldMk cId="2578416833" sldId="266"/>
            <ac:picMk id="2" creationId="{20B89EE2-9560-EC2A-ED67-02BE4C3BF928}"/>
          </ac:picMkLst>
        </pc:picChg>
        <pc:picChg chg="del">
          <ac:chgData name="Laura Oathout" userId="6ff55ba14486fe89" providerId="LiveId" clId="{41F16873-5835-44B8-AA66-FA44D1C96E05}" dt="2022-12-28T15:27:15.013" v="325"/>
          <ac:picMkLst>
            <pc:docMk/>
            <pc:sldMk cId="2578416833" sldId="266"/>
            <ac:picMk id="3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019" v="329"/>
          <ac:picMkLst>
            <pc:docMk/>
            <pc:sldMk cId="2578416833" sldId="266"/>
            <ac:picMk id="7" creationId="{62FA9864-A12F-70E2-CE3C-A50FAD116E13}"/>
          </ac:picMkLst>
        </pc:picChg>
        <pc:picChg chg="del">
          <ac:chgData name="Laura Oathout" userId="6ff55ba14486fe89" providerId="LiveId" clId="{41F16873-5835-44B8-AA66-FA44D1C96E05}" dt="2022-12-28T15:27:15.021" v="331"/>
          <ac:picMkLst>
            <pc:docMk/>
            <pc:sldMk cId="2578416833" sldId="266"/>
            <ac:picMk id="14" creationId="{64973A72-8978-0DE8-F7A8-DC2A8331D30A}"/>
          </ac:picMkLst>
        </pc:picChg>
        <pc:picChg chg="del">
          <ac:chgData name="Laura Oathout" userId="6ff55ba14486fe89" providerId="LiveId" clId="{41F16873-5835-44B8-AA66-FA44D1C96E05}" dt="2022-12-28T15:27:15.023" v="333"/>
          <ac:picMkLst>
            <pc:docMk/>
            <pc:sldMk cId="2578416833" sldId="266"/>
            <ac:picMk id="16" creationId="{499007EC-6292-D837-CF7A-01F658683400}"/>
          </ac:picMkLst>
        </pc:picChg>
        <pc:picChg chg="del">
          <ac:chgData name="Laura Oathout" userId="6ff55ba14486fe89" providerId="LiveId" clId="{41F16873-5835-44B8-AA66-FA44D1C96E05}" dt="2022-12-28T15:27:15.025" v="335"/>
          <ac:picMkLst>
            <pc:docMk/>
            <pc:sldMk cId="2578416833" sldId="266"/>
            <ac:picMk id="24" creationId="{7B3FC8F7-C26E-AE3D-1C55-87038A181267}"/>
          </ac:picMkLst>
        </pc:picChg>
      </pc:sldChg>
      <pc:sldChg chg="delSp mod setBg">
        <pc:chgData name="Laura Oathout" userId="6ff55ba14486fe89" providerId="LiveId" clId="{41F16873-5835-44B8-AA66-FA44D1C96E05}" dt="2022-12-28T15:27:15.373" v="629"/>
        <pc:sldMkLst>
          <pc:docMk/>
          <pc:sldMk cId="3490121263" sldId="267"/>
        </pc:sldMkLst>
        <pc:spChg chg="del">
          <ac:chgData name="Laura Oathout" userId="6ff55ba14486fe89" providerId="LiveId" clId="{41F16873-5835-44B8-AA66-FA44D1C96E05}" dt="2022-12-28T15:27:15.325" v="591"/>
          <ac:spMkLst>
            <pc:docMk/>
            <pc:sldMk cId="3490121263" sldId="267"/>
            <ac:spMk id="5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333" v="613"/>
          <ac:spMkLst>
            <pc:docMk/>
            <pc:sldMk cId="3490121263" sldId="267"/>
            <ac:spMk id="9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329" v="595"/>
          <ac:spMkLst>
            <pc:docMk/>
            <pc:sldMk cId="3490121263" sldId="267"/>
            <ac:spMk id="10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329" v="597"/>
          <ac:spMkLst>
            <pc:docMk/>
            <pc:sldMk cId="3490121263" sldId="267"/>
            <ac:spMk id="11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333" v="605"/>
          <ac:spMkLst>
            <pc:docMk/>
            <pc:sldMk cId="3490121263" sldId="267"/>
            <ac:spMk id="13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341" v="623"/>
          <ac:spMkLst>
            <pc:docMk/>
            <pc:sldMk cId="3490121263" sldId="267"/>
            <ac:spMk id="15" creationId="{D2C841F5-BFA4-795E-E687-882E17041177}"/>
          </ac:spMkLst>
        </pc:spChg>
        <pc:spChg chg="del">
          <ac:chgData name="Laura Oathout" userId="6ff55ba14486fe89" providerId="LiveId" clId="{41F16873-5835-44B8-AA66-FA44D1C96E05}" dt="2022-12-28T15:27:15.325" v="589"/>
          <ac:spMkLst>
            <pc:docMk/>
            <pc:sldMk cId="3490121263" sldId="267"/>
            <ac:spMk id="16" creationId="{5DEAE75A-710E-8683-06E7-3D614F6E59F3}"/>
          </ac:spMkLst>
        </pc:spChg>
        <pc:picChg chg="del">
          <ac:chgData name="Laura Oathout" userId="6ff55ba14486fe89" providerId="LiveId" clId="{41F16873-5835-44B8-AA66-FA44D1C96E05}" dt="2022-12-28T15:27:15.333" v="611"/>
          <ac:picMkLst>
            <pc:docMk/>
            <pc:sldMk cId="3490121263" sldId="267"/>
            <ac:picMk id="2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325" v="593"/>
          <ac:picMkLst>
            <pc:docMk/>
            <pc:sldMk cId="3490121263" sldId="267"/>
            <ac:picMk id="3" creationId="{B2B949A4-19A6-B453-29C8-E8C0A7F9175C}"/>
          </ac:picMkLst>
        </pc:picChg>
        <pc:picChg chg="del">
          <ac:chgData name="Laura Oathout" userId="6ff55ba14486fe89" providerId="LiveId" clId="{41F16873-5835-44B8-AA66-FA44D1C96E05}" dt="2022-12-28T15:27:15.337" v="617"/>
          <ac:picMkLst>
            <pc:docMk/>
            <pc:sldMk cId="3490121263" sldId="267"/>
            <ac:picMk id="4" creationId="{0B0E47C7-CAC6-A5C9-29B1-F7CE83E9C7BC}"/>
          </ac:picMkLst>
        </pc:picChg>
        <pc:picChg chg="del">
          <ac:chgData name="Laura Oathout" userId="6ff55ba14486fe89" providerId="LiveId" clId="{41F16873-5835-44B8-AA66-FA44D1C96E05}" dt="2022-12-28T15:27:15.337" v="615"/>
          <ac:picMkLst>
            <pc:docMk/>
            <pc:sldMk cId="3490121263" sldId="267"/>
            <ac:picMk id="8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337" v="619"/>
          <ac:picMkLst>
            <pc:docMk/>
            <pc:sldMk cId="3490121263" sldId="267"/>
            <ac:picMk id="12" creationId="{17C83747-6414-FB8F-13AE-9BBC2E05DCAF}"/>
          </ac:picMkLst>
        </pc:picChg>
        <pc:picChg chg="del">
          <ac:chgData name="Laura Oathout" userId="6ff55ba14486fe89" providerId="LiveId" clId="{41F16873-5835-44B8-AA66-FA44D1C96E05}" dt="2022-12-28T15:27:15.337" v="621"/>
          <ac:picMkLst>
            <pc:docMk/>
            <pc:sldMk cId="3490121263" sldId="267"/>
            <ac:picMk id="14" creationId="{B0C5EA7B-1A68-0D00-1599-33DACA0119C8}"/>
          </ac:picMkLst>
        </pc:picChg>
        <pc:picChg chg="del">
          <ac:chgData name="Laura Oathout" userId="6ff55ba14486fe89" providerId="LiveId" clId="{41F16873-5835-44B8-AA66-FA44D1C96E05}" dt="2022-12-28T15:27:15.341" v="625"/>
          <ac:picMkLst>
            <pc:docMk/>
            <pc:sldMk cId="3490121263" sldId="267"/>
            <ac:picMk id="18" creationId="{DA98C809-8A7D-323C-DED7-19BE6A3FFCD5}"/>
          </ac:picMkLst>
        </pc:picChg>
        <pc:picChg chg="del">
          <ac:chgData name="Laura Oathout" userId="6ff55ba14486fe89" providerId="LiveId" clId="{41F16873-5835-44B8-AA66-FA44D1C96E05}" dt="2022-12-28T15:27:15.341" v="627"/>
          <ac:picMkLst>
            <pc:docMk/>
            <pc:sldMk cId="3490121263" sldId="267"/>
            <ac:picMk id="19" creationId="{C36DDA2F-D164-7C26-EF06-DAC805A22E94}"/>
          </ac:picMkLst>
        </pc:picChg>
        <pc:picChg chg="del">
          <ac:chgData name="Laura Oathout" userId="6ff55ba14486fe89" providerId="LiveId" clId="{41F16873-5835-44B8-AA66-FA44D1C96E05}" dt="2022-12-28T15:27:15.329" v="599"/>
          <ac:picMkLst>
            <pc:docMk/>
            <pc:sldMk cId="3490121263" sldId="267"/>
            <ac:picMk id="21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329" v="601"/>
          <ac:picMkLst>
            <pc:docMk/>
            <pc:sldMk cId="3490121263" sldId="267"/>
            <ac:picMk id="24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329" v="603"/>
          <ac:picMkLst>
            <pc:docMk/>
            <pc:sldMk cId="3490121263" sldId="267"/>
            <ac:picMk id="27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333" v="607"/>
          <ac:picMkLst>
            <pc:docMk/>
            <pc:sldMk cId="3490121263" sldId="267"/>
            <ac:picMk id="30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333" v="609"/>
          <ac:picMkLst>
            <pc:docMk/>
            <pc:sldMk cId="3490121263" sldId="267"/>
            <ac:picMk id="31" creationId="{00000000-0000-0000-0000-000000000000}"/>
          </ac:picMkLst>
        </pc:picChg>
      </pc:sldChg>
      <pc:sldChg chg="delSp mod setBg">
        <pc:chgData name="Laura Oathout" userId="6ff55ba14486fe89" providerId="LiveId" clId="{41F16873-5835-44B8-AA66-FA44D1C96E05}" dt="2022-12-28T15:27:15.114" v="379"/>
        <pc:sldMkLst>
          <pc:docMk/>
          <pc:sldMk cId="1011608517" sldId="269"/>
        </pc:sldMkLst>
        <pc:spChg chg="del">
          <ac:chgData name="Laura Oathout" userId="6ff55ba14486fe89" providerId="LiveId" clId="{41F16873-5835-44B8-AA66-FA44D1C96E05}" dt="2022-12-28T15:27:15.067" v="341"/>
          <ac:spMkLst>
            <pc:docMk/>
            <pc:sldMk cId="1011608517" sldId="269"/>
            <ac:spMk id="4" creationId="{0C9593D0-5E54-B49D-AFB8-5ABEF4A60066}"/>
          </ac:spMkLst>
        </pc:spChg>
        <pc:spChg chg="del">
          <ac:chgData name="Laura Oathout" userId="6ff55ba14486fe89" providerId="LiveId" clId="{41F16873-5835-44B8-AA66-FA44D1C96E05}" dt="2022-12-28T15:27:15.073" v="345"/>
          <ac:spMkLst>
            <pc:docMk/>
            <pc:sldMk cId="1011608517" sldId="269"/>
            <ac:spMk id="5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067" v="339"/>
          <ac:spMkLst>
            <pc:docMk/>
            <pc:sldMk cId="1011608517" sldId="269"/>
            <ac:spMk id="7" creationId="{C2795077-FC80-83A4-A5C9-AD2E2096ACB4}"/>
          </ac:spMkLst>
        </pc:spChg>
        <pc:spChg chg="del">
          <ac:chgData name="Laura Oathout" userId="6ff55ba14486fe89" providerId="LiveId" clId="{41F16873-5835-44B8-AA66-FA44D1C96E05}" dt="2022-12-28T15:27:15.074" v="347"/>
          <ac:spMkLst>
            <pc:docMk/>
            <pc:sldMk cId="1011608517" sldId="269"/>
            <ac:spMk id="10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082" v="367"/>
          <ac:spMkLst>
            <pc:docMk/>
            <pc:sldMk cId="1011608517" sldId="269"/>
            <ac:spMk id="11" creationId="{20BF3BBA-0EAD-2894-6D7B-5B486B0B63FF}"/>
          </ac:spMkLst>
        </pc:spChg>
        <pc:spChg chg="del">
          <ac:chgData name="Laura Oathout" userId="6ff55ba14486fe89" providerId="LiveId" clId="{41F16873-5835-44B8-AA66-FA44D1C96E05}" dt="2022-12-28T15:27:15.078" v="355"/>
          <ac:spMkLst>
            <pc:docMk/>
            <pc:sldMk cId="1011608517" sldId="269"/>
            <ac:spMk id="13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079" v="361"/>
          <ac:spMkLst>
            <pc:docMk/>
            <pc:sldMk cId="1011608517" sldId="269"/>
            <ac:spMk id="30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083" v="369"/>
          <ac:spMkLst>
            <pc:docMk/>
            <pc:sldMk cId="1011608517" sldId="269"/>
            <ac:spMk id="35" creationId="{00000000-0000-0000-0000-000000000000}"/>
          </ac:spMkLst>
        </pc:spChg>
        <pc:picChg chg="del">
          <ac:chgData name="Laura Oathout" userId="6ff55ba14486fe89" providerId="LiveId" clId="{41F16873-5835-44B8-AA66-FA44D1C96E05}" dt="2022-12-28T15:27:15.081" v="363"/>
          <ac:picMkLst>
            <pc:docMk/>
            <pc:sldMk cId="1011608517" sldId="269"/>
            <ac:picMk id="3" creationId="{BA09DC11-A9BE-6504-7239-7E1EE65A42BC}"/>
          </ac:picMkLst>
        </pc:picChg>
        <pc:picChg chg="del">
          <ac:chgData name="Laura Oathout" userId="6ff55ba14486fe89" providerId="LiveId" clId="{41F16873-5835-44B8-AA66-FA44D1C96E05}" dt="2022-12-28T15:27:15.079" v="359"/>
          <ac:picMkLst>
            <pc:docMk/>
            <pc:sldMk cId="1011608517" sldId="269"/>
            <ac:picMk id="8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072" v="343"/>
          <ac:picMkLst>
            <pc:docMk/>
            <pc:sldMk cId="1011608517" sldId="269"/>
            <ac:picMk id="9" creationId="{DB27E13B-CF50-ECAC-ABC6-FF8D73532508}"/>
          </ac:picMkLst>
        </pc:picChg>
        <pc:picChg chg="del">
          <ac:chgData name="Laura Oathout" userId="6ff55ba14486fe89" providerId="LiveId" clId="{41F16873-5835-44B8-AA66-FA44D1C96E05}" dt="2022-12-28T15:27:15.083" v="371"/>
          <ac:picMkLst>
            <pc:docMk/>
            <pc:sldMk cId="1011608517" sldId="269"/>
            <ac:picMk id="12" creationId="{F624A802-FE0C-9208-9F45-9FA538C51BE7}"/>
          </ac:picMkLst>
        </pc:picChg>
        <pc:picChg chg="del">
          <ac:chgData name="Laura Oathout" userId="6ff55ba14486fe89" providerId="LiveId" clId="{41F16873-5835-44B8-AA66-FA44D1C96E05}" dt="2022-12-28T15:27:15.083" v="373"/>
          <ac:picMkLst>
            <pc:docMk/>
            <pc:sldMk cId="1011608517" sldId="269"/>
            <ac:picMk id="14" creationId="{179F3F6B-8A60-EA09-2056-C8CB3477E2FB}"/>
          </ac:picMkLst>
        </pc:picChg>
        <pc:picChg chg="del">
          <ac:chgData name="Laura Oathout" userId="6ff55ba14486fe89" providerId="LiveId" clId="{41F16873-5835-44B8-AA66-FA44D1C96E05}" dt="2022-12-28T15:27:15.085" v="375"/>
          <ac:picMkLst>
            <pc:docMk/>
            <pc:sldMk cId="1011608517" sldId="269"/>
            <ac:picMk id="15" creationId="{6224FE39-D5B4-60D1-78B8-877D3B421D75}"/>
          </ac:picMkLst>
        </pc:picChg>
        <pc:picChg chg="del">
          <ac:chgData name="Laura Oathout" userId="6ff55ba14486fe89" providerId="LiveId" clId="{41F16873-5835-44B8-AA66-FA44D1C96E05}" dt="2022-12-28T15:27:15.087" v="377"/>
          <ac:picMkLst>
            <pc:docMk/>
            <pc:sldMk cId="1011608517" sldId="269"/>
            <ac:picMk id="16" creationId="{FD11E8AD-F9E3-984C-C239-2E3B30A27017}"/>
          </ac:picMkLst>
        </pc:picChg>
        <pc:picChg chg="del">
          <ac:chgData name="Laura Oathout" userId="6ff55ba14486fe89" providerId="LiveId" clId="{41F16873-5835-44B8-AA66-FA44D1C96E05}" dt="2022-12-28T15:27:15.074" v="349"/>
          <ac:picMkLst>
            <pc:docMk/>
            <pc:sldMk cId="1011608517" sldId="269"/>
            <ac:picMk id="21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074" v="351"/>
          <ac:picMkLst>
            <pc:docMk/>
            <pc:sldMk cId="1011608517" sldId="269"/>
            <ac:picMk id="24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074" v="353"/>
          <ac:picMkLst>
            <pc:docMk/>
            <pc:sldMk cId="1011608517" sldId="269"/>
            <ac:picMk id="27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082" v="365"/>
          <ac:picMkLst>
            <pc:docMk/>
            <pc:sldMk cId="1011608517" sldId="269"/>
            <ac:picMk id="31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079" v="357"/>
          <ac:picMkLst>
            <pc:docMk/>
            <pc:sldMk cId="1011608517" sldId="269"/>
            <ac:picMk id="32" creationId="{00000000-0000-0000-0000-000000000000}"/>
          </ac:picMkLst>
        </pc:picChg>
      </pc:sldChg>
      <pc:sldChg chg="delSp mod setBg">
        <pc:chgData name="Laura Oathout" userId="6ff55ba14486fe89" providerId="LiveId" clId="{41F16873-5835-44B8-AA66-FA44D1C96E05}" dt="2022-12-28T15:27:15.142" v="401"/>
        <pc:sldMkLst>
          <pc:docMk/>
          <pc:sldMk cId="3623296270" sldId="270"/>
        </pc:sldMkLst>
        <pc:spChg chg="del">
          <ac:chgData name="Laura Oathout" userId="6ff55ba14486fe89" providerId="LiveId" clId="{41F16873-5835-44B8-AA66-FA44D1C96E05}" dt="2022-12-28T15:27:15.119" v="385"/>
          <ac:spMkLst>
            <pc:docMk/>
            <pc:sldMk cId="3623296270" sldId="270"/>
            <ac:spMk id="5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123" v="395"/>
          <ac:spMkLst>
            <pc:docMk/>
            <pc:sldMk cId="3623296270" sldId="270"/>
            <ac:spMk id="7" creationId="{9F30A3FC-71BB-F00A-098E-97CFA3A3254F}"/>
          </ac:spMkLst>
        </pc:spChg>
        <pc:spChg chg="del">
          <ac:chgData name="Laura Oathout" userId="6ff55ba14486fe89" providerId="LiveId" clId="{41F16873-5835-44B8-AA66-FA44D1C96E05}" dt="2022-12-28T15:27:15.116" v="381"/>
          <ac:spMkLst>
            <pc:docMk/>
            <pc:sldMk cId="3623296270" sldId="270"/>
            <ac:spMk id="9" creationId="{6E8D98F7-5565-4810-F0FC-76B89656C2AC}"/>
          </ac:spMkLst>
        </pc:spChg>
        <pc:spChg chg="del">
          <ac:chgData name="Laura Oathout" userId="6ff55ba14486fe89" providerId="LiveId" clId="{41F16873-5835-44B8-AA66-FA44D1C96E05}" dt="2022-12-28T15:27:15.121" v="389"/>
          <ac:spMkLst>
            <pc:docMk/>
            <pc:sldMk cId="3623296270" sldId="270"/>
            <ac:spMk id="20" creationId="{00000000-0000-0000-0000-000000000000}"/>
          </ac:spMkLst>
        </pc:spChg>
        <pc:picChg chg="del">
          <ac:chgData name="Laura Oathout" userId="6ff55ba14486fe89" providerId="LiveId" clId="{41F16873-5835-44B8-AA66-FA44D1C96E05}" dt="2022-12-28T15:27:15.123" v="391"/>
          <ac:picMkLst>
            <pc:docMk/>
            <pc:sldMk cId="3623296270" sldId="270"/>
            <ac:picMk id="2" creationId="{B554E97A-A868-C6A4-AF4F-4A428AD60AE6}"/>
          </ac:picMkLst>
        </pc:picChg>
        <pc:picChg chg="del">
          <ac:chgData name="Laura Oathout" userId="6ff55ba14486fe89" providerId="LiveId" clId="{41F16873-5835-44B8-AA66-FA44D1C96E05}" dt="2022-12-28T15:27:15.119" v="387"/>
          <ac:picMkLst>
            <pc:docMk/>
            <pc:sldMk cId="3623296270" sldId="270"/>
            <ac:picMk id="3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116" v="383"/>
          <ac:picMkLst>
            <pc:docMk/>
            <pc:sldMk cId="3623296270" sldId="270"/>
            <ac:picMk id="10" creationId="{15B37208-5189-C702-0D28-F5533A467D77}"/>
          </ac:picMkLst>
        </pc:picChg>
        <pc:picChg chg="del">
          <ac:chgData name="Laura Oathout" userId="6ff55ba14486fe89" providerId="LiveId" clId="{41F16873-5835-44B8-AA66-FA44D1C96E05}" dt="2022-12-28T15:27:15.123" v="393"/>
          <ac:picMkLst>
            <pc:docMk/>
            <pc:sldMk cId="3623296270" sldId="270"/>
            <ac:picMk id="12" creationId="{53664BF9-008D-3927-86B1-973DFF7446B6}"/>
          </ac:picMkLst>
        </pc:picChg>
        <pc:picChg chg="del">
          <ac:chgData name="Laura Oathout" userId="6ff55ba14486fe89" providerId="LiveId" clId="{41F16873-5835-44B8-AA66-FA44D1C96E05}" dt="2022-12-28T15:27:15.126" v="397"/>
          <ac:picMkLst>
            <pc:docMk/>
            <pc:sldMk cId="3623296270" sldId="270"/>
            <ac:picMk id="14" creationId="{D027A2B0-36CA-8938-55FC-9946022DB313}"/>
          </ac:picMkLst>
        </pc:picChg>
        <pc:picChg chg="del">
          <ac:chgData name="Laura Oathout" userId="6ff55ba14486fe89" providerId="LiveId" clId="{41F16873-5835-44B8-AA66-FA44D1C96E05}" dt="2022-12-28T15:27:15.126" v="399"/>
          <ac:picMkLst>
            <pc:docMk/>
            <pc:sldMk cId="3623296270" sldId="270"/>
            <ac:picMk id="16" creationId="{F4AE2683-24C5-9861-C717-495CDC59A14D}"/>
          </ac:picMkLst>
        </pc:picChg>
      </pc:sldChg>
      <pc:sldChg chg="delSp mod setBg">
        <pc:chgData name="Laura Oathout" userId="6ff55ba14486fe89" providerId="LiveId" clId="{41F16873-5835-44B8-AA66-FA44D1C96E05}" dt="2022-12-28T15:27:15.175" v="441"/>
        <pc:sldMkLst>
          <pc:docMk/>
          <pc:sldMk cId="4084722014" sldId="271"/>
        </pc:sldMkLst>
        <pc:spChg chg="del">
          <ac:chgData name="Laura Oathout" userId="6ff55ba14486fe89" providerId="LiveId" clId="{41F16873-5835-44B8-AA66-FA44D1C96E05}" dt="2022-12-28T15:27:15.146" v="405"/>
          <ac:spMkLst>
            <pc:docMk/>
            <pc:sldMk cId="4084722014" sldId="271"/>
            <ac:spMk id="5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146" v="407"/>
          <ac:spMkLst>
            <pc:docMk/>
            <pc:sldMk cId="4084722014" sldId="271"/>
            <ac:spMk id="10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146" v="409"/>
          <ac:spMkLst>
            <pc:docMk/>
            <pc:sldMk cId="4084722014" sldId="271"/>
            <ac:spMk id="11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150" v="417"/>
          <ac:spMkLst>
            <pc:docMk/>
            <pc:sldMk cId="4084722014" sldId="271"/>
            <ac:spMk id="13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154" v="429"/>
          <ac:spMkLst>
            <pc:docMk/>
            <pc:sldMk cId="4084722014" sldId="271"/>
            <ac:spMk id="14" creationId="{D11540B5-0AEC-9490-73A5-E375C25BDB6A}"/>
          </ac:spMkLst>
        </pc:spChg>
        <pc:spChg chg="del">
          <ac:chgData name="Laura Oathout" userId="6ff55ba14486fe89" providerId="LiveId" clId="{41F16873-5835-44B8-AA66-FA44D1C96E05}" dt="2022-12-28T15:27:15.146" v="403"/>
          <ac:spMkLst>
            <pc:docMk/>
            <pc:sldMk cId="4084722014" sldId="271"/>
            <ac:spMk id="15" creationId="{4CD10281-38F0-AE90-69B9-54531249A4B0}"/>
          </ac:spMkLst>
        </pc:spChg>
        <pc:picChg chg="del">
          <ac:chgData name="Laura Oathout" userId="6ff55ba14486fe89" providerId="LiveId" clId="{41F16873-5835-44B8-AA66-FA44D1C96E05}" dt="2022-12-28T15:27:15.154" v="427"/>
          <ac:picMkLst>
            <pc:docMk/>
            <pc:sldMk cId="4084722014" sldId="271"/>
            <ac:picMk id="2" creationId="{8CCB9E5D-DD3B-C411-9410-DBF1C4C8C3A9}"/>
          </ac:picMkLst>
        </pc:picChg>
        <pc:picChg chg="del">
          <ac:chgData name="Laura Oathout" userId="6ff55ba14486fe89" providerId="LiveId" clId="{41F16873-5835-44B8-AA66-FA44D1C96E05}" dt="2022-12-28T15:27:15.154" v="423"/>
          <ac:picMkLst>
            <pc:docMk/>
            <pc:sldMk cId="4084722014" sldId="271"/>
            <ac:picMk id="3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154" v="431"/>
          <ac:picMkLst>
            <pc:docMk/>
            <pc:sldMk cId="4084722014" sldId="271"/>
            <ac:picMk id="4" creationId="{B18E3481-B7BA-4119-33EE-5628843582E9}"/>
          </ac:picMkLst>
        </pc:picChg>
        <pc:picChg chg="del">
          <ac:chgData name="Laura Oathout" userId="6ff55ba14486fe89" providerId="LiveId" clId="{41F16873-5835-44B8-AA66-FA44D1C96E05}" dt="2022-12-28T15:27:15.158" v="433"/>
          <ac:picMkLst>
            <pc:docMk/>
            <pc:sldMk cId="4084722014" sldId="271"/>
            <ac:picMk id="8" creationId="{834A1B27-FFEF-D04E-2A25-64B0815B88A2}"/>
          </ac:picMkLst>
        </pc:picChg>
        <pc:picChg chg="del">
          <ac:chgData name="Laura Oathout" userId="6ff55ba14486fe89" providerId="LiveId" clId="{41F16873-5835-44B8-AA66-FA44D1C96E05}" dt="2022-12-28T15:27:15.154" v="425"/>
          <ac:picMkLst>
            <pc:docMk/>
            <pc:sldMk cId="4084722014" sldId="271"/>
            <ac:picMk id="9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159" v="435"/>
          <ac:picMkLst>
            <pc:docMk/>
            <pc:sldMk cId="4084722014" sldId="271"/>
            <ac:picMk id="12" creationId="{60679E03-A6AC-227F-FF78-B0EF671B65E4}"/>
          </ac:picMkLst>
        </pc:picChg>
        <pc:picChg chg="del">
          <ac:chgData name="Laura Oathout" userId="6ff55ba14486fe89" providerId="LiveId" clId="{41F16873-5835-44B8-AA66-FA44D1C96E05}" dt="2022-12-28T15:27:15.159" v="437"/>
          <ac:picMkLst>
            <pc:docMk/>
            <pc:sldMk cId="4084722014" sldId="271"/>
            <ac:picMk id="16" creationId="{12203027-5452-04BE-DA4A-47D7D1AE1512}"/>
          </ac:picMkLst>
        </pc:picChg>
        <pc:picChg chg="del">
          <ac:chgData name="Laura Oathout" userId="6ff55ba14486fe89" providerId="LiveId" clId="{41F16873-5835-44B8-AA66-FA44D1C96E05}" dt="2022-12-28T15:27:15.159" v="439"/>
          <ac:picMkLst>
            <pc:docMk/>
            <pc:sldMk cId="4084722014" sldId="271"/>
            <ac:picMk id="17" creationId="{12D84256-5F47-8D84-D614-8FCB30553D81}"/>
          </ac:picMkLst>
        </pc:picChg>
        <pc:picChg chg="del">
          <ac:chgData name="Laura Oathout" userId="6ff55ba14486fe89" providerId="LiveId" clId="{41F16873-5835-44B8-AA66-FA44D1C96E05}" dt="2022-12-28T15:27:15.150" v="411"/>
          <ac:picMkLst>
            <pc:docMk/>
            <pc:sldMk cId="4084722014" sldId="271"/>
            <ac:picMk id="21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150" v="413"/>
          <ac:picMkLst>
            <pc:docMk/>
            <pc:sldMk cId="4084722014" sldId="271"/>
            <ac:picMk id="24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150" v="415"/>
          <ac:picMkLst>
            <pc:docMk/>
            <pc:sldMk cId="4084722014" sldId="271"/>
            <ac:picMk id="27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150" v="419"/>
          <ac:picMkLst>
            <pc:docMk/>
            <pc:sldMk cId="4084722014" sldId="271"/>
            <ac:picMk id="30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150" v="421"/>
          <ac:picMkLst>
            <pc:docMk/>
            <pc:sldMk cId="4084722014" sldId="271"/>
            <ac:picMk id="31" creationId="{00000000-0000-0000-0000-000000000000}"/>
          </ac:picMkLst>
        </pc:picChg>
      </pc:sldChg>
      <pc:sldChg chg="delSp mod setBg">
        <pc:chgData name="Laura Oathout" userId="6ff55ba14486fe89" providerId="LiveId" clId="{41F16873-5835-44B8-AA66-FA44D1C96E05}" dt="2022-12-28T15:27:15.199" v="465"/>
        <pc:sldMkLst>
          <pc:docMk/>
          <pc:sldMk cId="3962462080" sldId="274"/>
        </pc:sldMkLst>
        <pc:spChg chg="del">
          <ac:chgData name="Laura Oathout" userId="6ff55ba14486fe89" providerId="LiveId" clId="{41F16873-5835-44B8-AA66-FA44D1C96E05}" dt="2022-12-28T15:27:15.179" v="445"/>
          <ac:spMkLst>
            <pc:docMk/>
            <pc:sldMk cId="3962462080" sldId="274"/>
            <ac:spMk id="5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179" v="443"/>
          <ac:spMkLst>
            <pc:docMk/>
            <pc:sldMk cId="3962462080" sldId="274"/>
            <ac:spMk id="7" creationId="{EF0D5B01-93BF-5BA5-449D-6C1B4C1BF520}"/>
          </ac:spMkLst>
        </pc:spChg>
        <pc:spChg chg="del">
          <ac:chgData name="Laura Oathout" userId="6ff55ba14486fe89" providerId="LiveId" clId="{41F16873-5835-44B8-AA66-FA44D1C96E05}" dt="2022-12-28T15:27:15.183" v="455"/>
          <ac:spMkLst>
            <pc:docMk/>
            <pc:sldMk cId="3962462080" sldId="274"/>
            <ac:spMk id="9" creationId="{861C312A-FDF5-B905-69CF-0F88E6A0D23D}"/>
          </ac:spMkLst>
        </pc:spChg>
        <pc:spChg chg="del">
          <ac:chgData name="Laura Oathout" userId="6ff55ba14486fe89" providerId="LiveId" clId="{41F16873-5835-44B8-AA66-FA44D1C96E05}" dt="2022-12-28T15:27:15.179" v="449"/>
          <ac:spMkLst>
            <pc:docMk/>
            <pc:sldMk cId="3962462080" sldId="274"/>
            <ac:spMk id="20" creationId="{00000000-0000-0000-0000-000000000000}"/>
          </ac:spMkLst>
        </pc:spChg>
        <pc:picChg chg="del">
          <ac:chgData name="Laura Oathout" userId="6ff55ba14486fe89" providerId="LiveId" clId="{41F16873-5835-44B8-AA66-FA44D1C96E05}" dt="2022-12-28T15:27:15.179" v="451"/>
          <ac:picMkLst>
            <pc:docMk/>
            <pc:sldMk cId="3962462080" sldId="274"/>
            <ac:picMk id="2" creationId="{B7EA696D-1534-AD84-3F85-E42E775C397B}"/>
          </ac:picMkLst>
        </pc:picChg>
        <pc:picChg chg="del">
          <ac:chgData name="Laura Oathout" userId="6ff55ba14486fe89" providerId="LiveId" clId="{41F16873-5835-44B8-AA66-FA44D1C96E05}" dt="2022-12-28T15:27:15.179" v="447"/>
          <ac:picMkLst>
            <pc:docMk/>
            <pc:sldMk cId="3962462080" sldId="274"/>
            <ac:picMk id="3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179" v="453"/>
          <ac:picMkLst>
            <pc:docMk/>
            <pc:sldMk cId="3962462080" sldId="274"/>
            <ac:picMk id="8" creationId="{D6D61646-4507-3EC0-E128-5912BD80784B}"/>
          </ac:picMkLst>
        </pc:picChg>
        <pc:picChg chg="del">
          <ac:chgData name="Laura Oathout" userId="6ff55ba14486fe89" providerId="LiveId" clId="{41F16873-5835-44B8-AA66-FA44D1C96E05}" dt="2022-12-28T15:27:15.183" v="457"/>
          <ac:picMkLst>
            <pc:docMk/>
            <pc:sldMk cId="3962462080" sldId="274"/>
            <ac:picMk id="12" creationId="{5BC6DB0B-596F-9621-47B1-9F4A1F60661B}"/>
          </ac:picMkLst>
        </pc:picChg>
        <pc:picChg chg="del">
          <ac:chgData name="Laura Oathout" userId="6ff55ba14486fe89" providerId="LiveId" clId="{41F16873-5835-44B8-AA66-FA44D1C96E05}" dt="2022-12-28T15:27:15.183" v="459"/>
          <ac:picMkLst>
            <pc:docMk/>
            <pc:sldMk cId="3962462080" sldId="274"/>
            <ac:picMk id="13" creationId="{71E78DE8-D9AC-D576-EDB9-6838BE62C66B}"/>
          </ac:picMkLst>
        </pc:picChg>
        <pc:picChg chg="del">
          <ac:chgData name="Laura Oathout" userId="6ff55ba14486fe89" providerId="LiveId" clId="{41F16873-5835-44B8-AA66-FA44D1C96E05}" dt="2022-12-28T15:27:15.183" v="463"/>
          <ac:picMkLst>
            <pc:docMk/>
            <pc:sldMk cId="3962462080" sldId="274"/>
            <ac:picMk id="18" creationId="{50115BFD-467D-32C5-48E7-D7205B7CF9FF}"/>
          </ac:picMkLst>
        </pc:picChg>
        <pc:picChg chg="del">
          <ac:chgData name="Laura Oathout" userId="6ff55ba14486fe89" providerId="LiveId" clId="{41F16873-5835-44B8-AA66-FA44D1C96E05}" dt="2022-12-28T15:27:15.183" v="461"/>
          <ac:picMkLst>
            <pc:docMk/>
            <pc:sldMk cId="3962462080" sldId="274"/>
            <ac:picMk id="22" creationId="{E2093E65-DFA9-3248-7478-1C553C20102B}"/>
          </ac:picMkLst>
        </pc:picChg>
      </pc:sldChg>
      <pc:sldChg chg="delSp mod setBg">
        <pc:chgData name="Laura Oathout" userId="6ff55ba14486fe89" providerId="LiveId" clId="{41F16873-5835-44B8-AA66-FA44D1C96E05}" dt="2022-12-28T15:27:15.231" v="503"/>
        <pc:sldMkLst>
          <pc:docMk/>
          <pc:sldMk cId="1523896044" sldId="275"/>
        </pc:sldMkLst>
        <pc:spChg chg="del">
          <ac:chgData name="Laura Oathout" userId="6ff55ba14486fe89" providerId="LiveId" clId="{41F16873-5835-44B8-AA66-FA44D1C96E05}" dt="2022-12-28T15:27:15.203" v="469"/>
          <ac:spMkLst>
            <pc:docMk/>
            <pc:sldMk cId="1523896044" sldId="275"/>
            <ac:spMk id="5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203" v="471"/>
          <ac:spMkLst>
            <pc:docMk/>
            <pc:sldMk cId="1523896044" sldId="275"/>
            <ac:spMk id="10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203" v="473"/>
          <ac:spMkLst>
            <pc:docMk/>
            <pc:sldMk cId="1523896044" sldId="275"/>
            <ac:spMk id="11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203" v="467"/>
          <ac:spMkLst>
            <pc:docMk/>
            <pc:sldMk cId="1523896044" sldId="275"/>
            <ac:spMk id="12" creationId="{414F45FC-C105-5FF6-18D8-497617DC9319}"/>
          </ac:spMkLst>
        </pc:spChg>
        <pc:spChg chg="del">
          <ac:chgData name="Laura Oathout" userId="6ff55ba14486fe89" providerId="LiveId" clId="{41F16873-5835-44B8-AA66-FA44D1C96E05}" dt="2022-12-28T15:27:15.207" v="489"/>
          <ac:spMkLst>
            <pc:docMk/>
            <pc:sldMk cId="1523896044" sldId="275"/>
            <ac:spMk id="16" creationId="{1D0255CC-B956-F7BB-9126-636E6B4D4769}"/>
          </ac:spMkLst>
        </pc:spChg>
        <pc:spChg chg="del">
          <ac:chgData name="Laura Oathout" userId="6ff55ba14486fe89" providerId="LiveId" clId="{41F16873-5835-44B8-AA66-FA44D1C96E05}" dt="2022-12-28T15:27:15.207" v="485"/>
          <ac:spMkLst>
            <pc:docMk/>
            <pc:sldMk cId="1523896044" sldId="275"/>
            <ac:spMk id="32" creationId="{00000000-0000-0000-0000-000000000000}"/>
          </ac:spMkLst>
        </pc:spChg>
        <pc:picChg chg="del">
          <ac:chgData name="Laura Oathout" userId="6ff55ba14486fe89" providerId="LiveId" clId="{41F16873-5835-44B8-AA66-FA44D1C96E05}" dt="2022-12-28T15:27:15.207" v="487"/>
          <ac:picMkLst>
            <pc:docMk/>
            <pc:sldMk cId="1523896044" sldId="275"/>
            <ac:picMk id="2" creationId="{060C6C32-2F30-DA3C-6C33-58016A472501}"/>
          </ac:picMkLst>
        </pc:picChg>
        <pc:picChg chg="del">
          <ac:chgData name="Laura Oathout" userId="6ff55ba14486fe89" providerId="LiveId" clId="{41F16873-5835-44B8-AA66-FA44D1C96E05}" dt="2022-12-28T15:27:15.211" v="493"/>
          <ac:picMkLst>
            <pc:docMk/>
            <pc:sldMk cId="1523896044" sldId="275"/>
            <ac:picMk id="3" creationId="{C2753A9F-3F2E-AE0A-770D-B7D66B591EC0}"/>
          </ac:picMkLst>
        </pc:picChg>
        <pc:picChg chg="del">
          <ac:chgData name="Laura Oathout" userId="6ff55ba14486fe89" providerId="LiveId" clId="{41F16873-5835-44B8-AA66-FA44D1C96E05}" dt="2022-12-28T15:27:15.211" v="495"/>
          <ac:picMkLst>
            <pc:docMk/>
            <pc:sldMk cId="1523896044" sldId="275"/>
            <ac:picMk id="4" creationId="{FFFE31AF-0A20-E421-11F7-D601F177B5D3}"/>
          </ac:picMkLst>
        </pc:picChg>
        <pc:picChg chg="del">
          <ac:chgData name="Laura Oathout" userId="6ff55ba14486fe89" providerId="LiveId" clId="{41F16873-5835-44B8-AA66-FA44D1C96E05}" dt="2022-12-28T15:27:15.211" v="497"/>
          <ac:picMkLst>
            <pc:docMk/>
            <pc:sldMk cId="1523896044" sldId="275"/>
            <ac:picMk id="7" creationId="{F45D60A7-D26C-F585-C2CD-A015C57E1B45}"/>
          </ac:picMkLst>
        </pc:picChg>
        <pc:picChg chg="del">
          <ac:chgData name="Laura Oathout" userId="6ff55ba14486fe89" providerId="LiveId" clId="{41F16873-5835-44B8-AA66-FA44D1C96E05}" dt="2022-12-28T15:27:15.207" v="483"/>
          <ac:picMkLst>
            <pc:docMk/>
            <pc:sldMk cId="1523896044" sldId="275"/>
            <ac:picMk id="8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207" v="491"/>
          <ac:picMkLst>
            <pc:docMk/>
            <pc:sldMk cId="1523896044" sldId="275"/>
            <ac:picMk id="14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211" v="499"/>
          <ac:picMkLst>
            <pc:docMk/>
            <pc:sldMk cId="1523896044" sldId="275"/>
            <ac:picMk id="15" creationId="{C91C3B79-3170-5EBF-00CC-35C636BFF4CF}"/>
          </ac:picMkLst>
        </pc:picChg>
        <pc:picChg chg="del">
          <ac:chgData name="Laura Oathout" userId="6ff55ba14486fe89" providerId="LiveId" clId="{41F16873-5835-44B8-AA66-FA44D1C96E05}" dt="2022-12-28T15:27:15.211" v="501"/>
          <ac:picMkLst>
            <pc:docMk/>
            <pc:sldMk cId="1523896044" sldId="275"/>
            <ac:picMk id="17" creationId="{FC47BDE4-BE9A-D55D-1BB5-72AA97EAE028}"/>
          </ac:picMkLst>
        </pc:picChg>
        <pc:picChg chg="del">
          <ac:chgData name="Laura Oathout" userId="6ff55ba14486fe89" providerId="LiveId" clId="{41F16873-5835-44B8-AA66-FA44D1C96E05}" dt="2022-12-28T15:27:15.203" v="475"/>
          <ac:picMkLst>
            <pc:docMk/>
            <pc:sldMk cId="1523896044" sldId="275"/>
            <ac:picMk id="21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203" v="477"/>
          <ac:picMkLst>
            <pc:docMk/>
            <pc:sldMk cId="1523896044" sldId="275"/>
            <ac:picMk id="24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207" v="479"/>
          <ac:picMkLst>
            <pc:docMk/>
            <pc:sldMk cId="1523896044" sldId="275"/>
            <ac:picMk id="27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207" v="481"/>
          <ac:picMkLst>
            <pc:docMk/>
            <pc:sldMk cId="1523896044" sldId="275"/>
            <ac:picMk id="30" creationId="{00000000-0000-0000-0000-000000000000}"/>
          </ac:picMkLst>
        </pc:picChg>
      </pc:sldChg>
      <pc:sldChg chg="delSp mod setBg">
        <pc:chgData name="Laura Oathout" userId="6ff55ba14486fe89" providerId="LiveId" clId="{41F16873-5835-44B8-AA66-FA44D1C96E05}" dt="2022-12-28T15:27:15.433" v="707"/>
        <pc:sldMkLst>
          <pc:docMk/>
          <pc:sldMk cId="4166843798" sldId="276"/>
        </pc:sldMkLst>
        <pc:spChg chg="del">
          <ac:chgData name="Laura Oathout" userId="6ff55ba14486fe89" providerId="LiveId" clId="{41F16873-5835-44B8-AA66-FA44D1C96E05}" dt="2022-12-28T15:27:15.377" v="631"/>
          <ac:spMkLst>
            <pc:docMk/>
            <pc:sldMk cId="4166843798" sldId="276"/>
            <ac:spMk id="3" creationId="{9D78F7B8-CC3C-F5AD-750C-2464974297E9}"/>
          </ac:spMkLst>
        </pc:spChg>
        <pc:spChg chg="del">
          <ac:chgData name="Laura Oathout" userId="6ff55ba14486fe89" providerId="LiveId" clId="{41F16873-5835-44B8-AA66-FA44D1C96E05}" dt="2022-12-28T15:27:15.377" v="633"/>
          <ac:spMkLst>
            <pc:docMk/>
            <pc:sldMk cId="4166843798" sldId="276"/>
            <ac:spMk id="5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381" v="637"/>
          <ac:spMkLst>
            <pc:docMk/>
            <pc:sldMk cId="4166843798" sldId="276"/>
            <ac:spMk id="7" creationId="{3E59E1B8-625A-68B0-F5B3-C685A586D297}"/>
          </ac:spMkLst>
        </pc:spChg>
        <pc:spChg chg="del">
          <ac:chgData name="Laura Oathout" userId="6ff55ba14486fe89" providerId="LiveId" clId="{41F16873-5835-44B8-AA66-FA44D1C96E05}" dt="2022-12-28T15:27:15.389" v="655"/>
          <ac:spMkLst>
            <pc:docMk/>
            <pc:sldMk cId="4166843798" sldId="276"/>
            <ac:spMk id="20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393" v="667"/>
          <ac:spMkLst>
            <pc:docMk/>
            <pc:sldMk cId="4166843798" sldId="276"/>
            <ac:spMk id="47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397" v="669"/>
          <ac:spMkLst>
            <pc:docMk/>
            <pc:sldMk cId="4166843798" sldId="276"/>
            <ac:spMk id="48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397" v="671"/>
          <ac:spMkLst>
            <pc:docMk/>
            <pc:sldMk cId="4166843798" sldId="276"/>
            <ac:spMk id="49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397" v="673"/>
          <ac:spMkLst>
            <pc:docMk/>
            <pc:sldMk cId="4166843798" sldId="276"/>
            <ac:spMk id="50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397" v="675"/>
          <ac:spMkLst>
            <pc:docMk/>
            <pc:sldMk cId="4166843798" sldId="276"/>
            <ac:spMk id="51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397" v="677"/>
          <ac:spMkLst>
            <pc:docMk/>
            <pc:sldMk cId="4166843798" sldId="276"/>
            <ac:spMk id="52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401" v="681"/>
          <ac:spMkLst>
            <pc:docMk/>
            <pc:sldMk cId="4166843798" sldId="276"/>
            <ac:spMk id="53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401" v="683"/>
          <ac:spMkLst>
            <pc:docMk/>
            <pc:sldMk cId="4166843798" sldId="276"/>
            <ac:spMk id="54" creationId="{00000000-0000-0000-0000-000000000000}"/>
          </ac:spMkLst>
        </pc:spChg>
        <pc:grpChg chg="del">
          <ac:chgData name="Laura Oathout" userId="6ff55ba14486fe89" providerId="LiveId" clId="{41F16873-5835-44B8-AA66-FA44D1C96E05}" dt="2022-12-28T15:27:15.393" v="663"/>
          <ac:grpSpMkLst>
            <pc:docMk/>
            <pc:sldMk cId="4166843798" sldId="276"/>
            <ac:grpSpMk id="41" creationId="{00000000-0000-0000-0000-000000000000}"/>
          </ac:grpSpMkLst>
        </pc:grpChg>
        <pc:picChg chg="del">
          <ac:chgData name="Laura Oathout" userId="6ff55ba14486fe89" providerId="LiveId" clId="{41F16873-5835-44B8-AA66-FA44D1C96E05}" dt="2022-12-28T15:27:15.381" v="635"/>
          <ac:picMkLst>
            <pc:docMk/>
            <pc:sldMk cId="4166843798" sldId="276"/>
            <ac:picMk id="2" creationId="{78CE692B-641A-9C0A-AA72-B8A095845577}"/>
          </ac:picMkLst>
        </pc:picChg>
        <pc:picChg chg="del">
          <ac:chgData name="Laura Oathout" userId="6ff55ba14486fe89" providerId="LiveId" clId="{41F16873-5835-44B8-AA66-FA44D1C96E05}" dt="2022-12-28T15:27:15.401" v="679"/>
          <ac:picMkLst>
            <pc:docMk/>
            <pc:sldMk cId="4166843798" sldId="276"/>
            <ac:picMk id="4" creationId="{DE72394F-7F75-1A2E-A9C6-15CC57B3B47F}"/>
          </ac:picMkLst>
        </pc:picChg>
        <pc:picChg chg="del">
          <ac:chgData name="Laura Oathout" userId="6ff55ba14486fe89" providerId="LiveId" clId="{41F16873-5835-44B8-AA66-FA44D1C96E05}" dt="2022-12-28T15:27:15.401" v="685"/>
          <ac:picMkLst>
            <pc:docMk/>
            <pc:sldMk cId="4166843798" sldId="276"/>
            <ac:picMk id="8" creationId="{6B5E8F67-632F-4445-E3AD-416C79A4B2AD}"/>
          </ac:picMkLst>
        </pc:picChg>
        <pc:picChg chg="del">
          <ac:chgData name="Laura Oathout" userId="6ff55ba14486fe89" providerId="LiveId" clId="{41F16873-5835-44B8-AA66-FA44D1C96E05}" dt="2022-12-28T15:27:15.405" v="687"/>
          <ac:picMkLst>
            <pc:docMk/>
            <pc:sldMk cId="4166843798" sldId="276"/>
            <ac:picMk id="9" creationId="{1C2DA074-7A5B-4594-1918-47A14B0D9E48}"/>
          </ac:picMkLst>
        </pc:picChg>
        <pc:picChg chg="del">
          <ac:chgData name="Laura Oathout" userId="6ff55ba14486fe89" providerId="LiveId" clId="{41F16873-5835-44B8-AA66-FA44D1C96E05}" dt="2022-12-28T15:27:15.405" v="689"/>
          <ac:picMkLst>
            <pc:docMk/>
            <pc:sldMk cId="4166843798" sldId="276"/>
            <ac:picMk id="10" creationId="{A9723BB0-AAA9-2C4D-631B-95974E749988}"/>
          </ac:picMkLst>
        </pc:picChg>
        <pc:picChg chg="del">
          <ac:chgData name="Laura Oathout" userId="6ff55ba14486fe89" providerId="LiveId" clId="{41F16873-5835-44B8-AA66-FA44D1C96E05}" dt="2022-12-28T15:27:15.405" v="691"/>
          <ac:picMkLst>
            <pc:docMk/>
            <pc:sldMk cId="4166843798" sldId="276"/>
            <ac:picMk id="11" creationId="{50833E34-F5AC-350B-DAC2-1F13CFA749B6}"/>
          </ac:picMkLst>
        </pc:picChg>
        <pc:picChg chg="del">
          <ac:chgData name="Laura Oathout" userId="6ff55ba14486fe89" providerId="LiveId" clId="{41F16873-5835-44B8-AA66-FA44D1C96E05}" dt="2022-12-28T15:27:15.405" v="693"/>
          <ac:picMkLst>
            <pc:docMk/>
            <pc:sldMk cId="4166843798" sldId="276"/>
            <ac:picMk id="12" creationId="{1DB80856-045B-A96D-2271-C2AA9A50DF8E}"/>
          </ac:picMkLst>
        </pc:picChg>
        <pc:picChg chg="del">
          <ac:chgData name="Laura Oathout" userId="6ff55ba14486fe89" providerId="LiveId" clId="{41F16873-5835-44B8-AA66-FA44D1C96E05}" dt="2022-12-28T15:27:15.405" v="695"/>
          <ac:picMkLst>
            <pc:docMk/>
            <pc:sldMk cId="4166843798" sldId="276"/>
            <ac:picMk id="13" creationId="{FD55274A-2F25-CBBD-161F-56E2BCFD9FAE}"/>
          </ac:picMkLst>
        </pc:picChg>
        <pc:picChg chg="del">
          <ac:chgData name="Laura Oathout" userId="6ff55ba14486fe89" providerId="LiveId" clId="{41F16873-5835-44B8-AA66-FA44D1C96E05}" dt="2022-12-28T15:27:15.385" v="643"/>
          <ac:picMkLst>
            <pc:docMk/>
            <pc:sldMk cId="4166843798" sldId="276"/>
            <ac:picMk id="14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409" v="697"/>
          <ac:picMkLst>
            <pc:docMk/>
            <pc:sldMk cId="4166843798" sldId="276"/>
            <ac:picMk id="15" creationId="{30EC84D3-C25A-2F1B-C2D1-4AB9A713F5B9}"/>
          </ac:picMkLst>
        </pc:picChg>
        <pc:picChg chg="del">
          <ac:chgData name="Laura Oathout" userId="6ff55ba14486fe89" providerId="LiveId" clId="{41F16873-5835-44B8-AA66-FA44D1C96E05}" dt="2022-12-28T15:27:15.381" v="641"/>
          <ac:picMkLst>
            <pc:docMk/>
            <pc:sldMk cId="4166843798" sldId="276"/>
            <ac:picMk id="16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409" v="699"/>
          <ac:picMkLst>
            <pc:docMk/>
            <pc:sldMk cId="4166843798" sldId="276"/>
            <ac:picMk id="17" creationId="{09E1E26A-7942-5088-9B0B-A66C57260DF6}"/>
          </ac:picMkLst>
        </pc:picChg>
        <pc:picChg chg="del">
          <ac:chgData name="Laura Oathout" userId="6ff55ba14486fe89" providerId="LiveId" clId="{41F16873-5835-44B8-AA66-FA44D1C96E05}" dt="2022-12-28T15:27:15.381" v="639"/>
          <ac:picMkLst>
            <pc:docMk/>
            <pc:sldMk cId="4166843798" sldId="276"/>
            <ac:picMk id="18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385" v="649"/>
          <ac:picMkLst>
            <pc:docMk/>
            <pc:sldMk cId="4166843798" sldId="276"/>
            <ac:picMk id="25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385" v="647"/>
          <ac:picMkLst>
            <pc:docMk/>
            <pc:sldMk cId="4166843798" sldId="276"/>
            <ac:picMk id="27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385" v="645"/>
          <ac:picMkLst>
            <pc:docMk/>
            <pc:sldMk cId="4166843798" sldId="276"/>
            <ac:picMk id="29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385" v="651"/>
          <ac:picMkLst>
            <pc:docMk/>
            <pc:sldMk cId="4166843798" sldId="276"/>
            <ac:picMk id="32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389" v="653"/>
          <ac:picMkLst>
            <pc:docMk/>
            <pc:sldMk cId="4166843798" sldId="276"/>
            <ac:picMk id="35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389" v="657"/>
          <ac:picMkLst>
            <pc:docMk/>
            <pc:sldMk cId="4166843798" sldId="276"/>
            <ac:picMk id="37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389" v="659"/>
          <ac:picMkLst>
            <pc:docMk/>
            <pc:sldMk cId="4166843798" sldId="276"/>
            <ac:picMk id="38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393" v="661"/>
          <ac:picMkLst>
            <pc:docMk/>
            <pc:sldMk cId="4166843798" sldId="276"/>
            <ac:picMk id="39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409" v="703"/>
          <ac:picMkLst>
            <pc:docMk/>
            <pc:sldMk cId="4166843798" sldId="276"/>
            <ac:picMk id="40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409" v="701"/>
          <ac:picMkLst>
            <pc:docMk/>
            <pc:sldMk cId="4166843798" sldId="276"/>
            <ac:picMk id="44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393" v="665"/>
          <ac:picMkLst>
            <pc:docMk/>
            <pc:sldMk cId="4166843798" sldId="276"/>
            <ac:picMk id="45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409" v="705"/>
          <ac:picMkLst>
            <pc:docMk/>
            <pc:sldMk cId="4166843798" sldId="276"/>
            <ac:picMk id="46" creationId="{00000000-0000-0000-0000-000000000000}"/>
          </ac:picMkLst>
        </pc:picChg>
      </pc:sldChg>
      <pc:sldChg chg="delSp mod setBg">
        <pc:chgData name="Laura Oathout" userId="6ff55ba14486fe89" providerId="LiveId" clId="{41F16873-5835-44B8-AA66-FA44D1C96E05}" dt="2022-12-28T15:27:15.477" v="729"/>
        <pc:sldMkLst>
          <pc:docMk/>
          <pc:sldMk cId="1008428840" sldId="277"/>
        </pc:sldMkLst>
        <pc:spChg chg="del">
          <ac:chgData name="Laura Oathout" userId="6ff55ba14486fe89" providerId="LiveId" clId="{41F16873-5835-44B8-AA66-FA44D1C96E05}" dt="2022-12-28T15:27:15.441" v="719"/>
          <ac:spMkLst>
            <pc:docMk/>
            <pc:sldMk cId="1008428840" sldId="277"/>
            <ac:spMk id="15" creationId="{28C3CB47-311B-C66C-45D8-06EC21AFA8EA}"/>
          </ac:spMkLst>
        </pc:spChg>
        <pc:spChg chg="del">
          <ac:chgData name="Laura Oathout" userId="6ff55ba14486fe89" providerId="LiveId" clId="{41F16873-5835-44B8-AA66-FA44D1C96E05}" dt="2022-12-28T15:27:15.449" v="725"/>
          <ac:spMkLst>
            <pc:docMk/>
            <pc:sldMk cId="1008428840" sldId="277"/>
            <ac:spMk id="32" creationId="{1FF88027-195E-BD27-4CFD-582B14792730}"/>
          </ac:spMkLst>
        </pc:spChg>
        <pc:grpChg chg="del">
          <ac:chgData name="Laura Oathout" userId="6ff55ba14486fe89" providerId="LiveId" clId="{41F16873-5835-44B8-AA66-FA44D1C96E05}" dt="2022-12-28T15:27:15.445" v="721"/>
          <ac:grpSpMkLst>
            <pc:docMk/>
            <pc:sldMk cId="1008428840" sldId="277"/>
            <ac:grpSpMk id="31" creationId="{A579A910-B237-4718-A3A7-E46A9EBCBD4B}"/>
          </ac:grpSpMkLst>
        </pc:grpChg>
        <pc:picChg chg="del">
          <ac:chgData name="Laura Oathout" userId="6ff55ba14486fe89" providerId="LiveId" clId="{41F16873-5835-44B8-AA66-FA44D1C96E05}" dt="2022-12-28T15:27:15.437" v="711"/>
          <ac:picMkLst>
            <pc:docMk/>
            <pc:sldMk cId="1008428840" sldId="277"/>
            <ac:picMk id="3" creationId="{0C1F5FCA-4170-A0C3-81A8-0769C45C2683}"/>
          </ac:picMkLst>
        </pc:picChg>
        <pc:picChg chg="del">
          <ac:chgData name="Laura Oathout" userId="6ff55ba14486fe89" providerId="LiveId" clId="{41F16873-5835-44B8-AA66-FA44D1C96E05}" dt="2022-12-28T15:27:15.437" v="713"/>
          <ac:picMkLst>
            <pc:docMk/>
            <pc:sldMk cId="1008428840" sldId="277"/>
            <ac:picMk id="4" creationId="{4D5DE284-11B4-3838-FF93-8F1F52B184AB}"/>
          </ac:picMkLst>
        </pc:picChg>
        <pc:picChg chg="del">
          <ac:chgData name="Laura Oathout" userId="6ff55ba14486fe89" providerId="LiveId" clId="{41F16873-5835-44B8-AA66-FA44D1C96E05}" dt="2022-12-28T15:27:15.437" v="715"/>
          <ac:picMkLst>
            <pc:docMk/>
            <pc:sldMk cId="1008428840" sldId="277"/>
            <ac:picMk id="14" creationId="{2B53418A-9E2D-1EA8-595D-92A4351B5037}"/>
          </ac:picMkLst>
        </pc:picChg>
        <pc:picChg chg="del">
          <ac:chgData name="Laura Oathout" userId="6ff55ba14486fe89" providerId="LiveId" clId="{41F16873-5835-44B8-AA66-FA44D1C96E05}" dt="2022-12-28T15:27:15.437" v="709"/>
          <ac:picMkLst>
            <pc:docMk/>
            <pc:sldMk cId="1008428840" sldId="277"/>
            <ac:picMk id="30" creationId="{FA8935C1-9B20-4A42-7700-F28CCAE02CC8}"/>
          </ac:picMkLst>
        </pc:picChg>
        <pc:picChg chg="del">
          <ac:chgData name="Laura Oathout" userId="6ff55ba14486fe89" providerId="LiveId" clId="{41F16873-5835-44B8-AA66-FA44D1C96E05}" dt="2022-12-28T15:27:15.441" v="717"/>
          <ac:picMkLst>
            <pc:docMk/>
            <pc:sldMk cId="1008428840" sldId="277"/>
            <ac:picMk id="33" creationId="{0B6006E8-13F5-2BF8-ECED-F2C8B1E0BABE}"/>
          </ac:picMkLst>
        </pc:picChg>
        <pc:picChg chg="del">
          <ac:chgData name="Laura Oathout" userId="6ff55ba14486fe89" providerId="LiveId" clId="{41F16873-5835-44B8-AA66-FA44D1C96E05}" dt="2022-12-28T15:27:15.445" v="723"/>
          <ac:picMkLst>
            <pc:docMk/>
            <pc:sldMk cId="1008428840" sldId="277"/>
            <ac:picMk id="34" creationId="{F66EECC9-BD66-5630-0C8C-C430426B1214}"/>
          </ac:picMkLst>
        </pc:picChg>
        <pc:picChg chg="del">
          <ac:chgData name="Laura Oathout" userId="6ff55ba14486fe89" providerId="LiveId" clId="{41F16873-5835-44B8-AA66-FA44D1C96E05}" dt="2022-12-28T15:27:15.449" v="727"/>
          <ac:picMkLst>
            <pc:docMk/>
            <pc:sldMk cId="1008428840" sldId="277"/>
            <ac:picMk id="35" creationId="{234F2536-9187-1BFF-F917-0A2CEDD47D91}"/>
          </ac:picMkLst>
        </pc:picChg>
      </pc:sldChg>
      <pc:sldChg chg="delSp mod setBg">
        <pc:chgData name="Laura Oathout" userId="6ff55ba14486fe89" providerId="LiveId" clId="{41F16873-5835-44B8-AA66-FA44D1C96E05}" dt="2022-12-28T15:27:14.852" v="215"/>
        <pc:sldMkLst>
          <pc:docMk/>
          <pc:sldMk cId="3764386542" sldId="278"/>
        </pc:sldMkLst>
        <pc:spChg chg="del">
          <ac:chgData name="Laura Oathout" userId="6ff55ba14486fe89" providerId="LiveId" clId="{41F16873-5835-44B8-AA66-FA44D1C96E05}" dt="2022-12-28T15:27:14.820" v="205"/>
          <ac:spMkLst>
            <pc:docMk/>
            <pc:sldMk cId="3764386542" sldId="278"/>
            <ac:spMk id="2" creationId="{069CAD1A-2D5F-A8CC-3BB4-1D3FDAEBC2C9}"/>
          </ac:spMkLst>
        </pc:spChg>
        <pc:spChg chg="del">
          <ac:chgData name="Laura Oathout" userId="6ff55ba14486fe89" providerId="LiveId" clId="{41F16873-5835-44B8-AA66-FA44D1C96E05}" dt="2022-12-28T15:27:14.816" v="197"/>
          <ac:spMkLst>
            <pc:docMk/>
            <pc:sldMk cId="3764386542" sldId="278"/>
            <ac:spMk id="5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4.812" v="195"/>
          <ac:spMkLst>
            <pc:docMk/>
            <pc:sldMk cId="3764386542" sldId="278"/>
            <ac:spMk id="9" creationId="{ED141A59-E961-1DCB-383C-2A51FEBBC47E}"/>
          </ac:spMkLst>
        </pc:spChg>
        <pc:spChg chg="del">
          <ac:chgData name="Laura Oathout" userId="6ff55ba14486fe89" providerId="LiveId" clId="{41F16873-5835-44B8-AA66-FA44D1C96E05}" dt="2022-12-28T15:27:14.816" v="201"/>
          <ac:spMkLst>
            <pc:docMk/>
            <pc:sldMk cId="3764386542" sldId="278"/>
            <ac:spMk id="17" creationId="{00000000-0000-0000-0000-000000000000}"/>
          </ac:spMkLst>
        </pc:spChg>
        <pc:picChg chg="del">
          <ac:chgData name="Laura Oathout" userId="6ff55ba14486fe89" providerId="LiveId" clId="{41F16873-5835-44B8-AA66-FA44D1C96E05}" dt="2022-12-28T15:27:14.816" v="199"/>
          <ac:picMkLst>
            <pc:docMk/>
            <pc:sldMk cId="3764386542" sldId="278"/>
            <ac:picMk id="3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4.820" v="207"/>
          <ac:picMkLst>
            <pc:docMk/>
            <pc:sldMk cId="3764386542" sldId="278"/>
            <ac:picMk id="4" creationId="{C8435085-537D-1D05-3191-7A85826777AC}"/>
          </ac:picMkLst>
        </pc:picChg>
        <pc:picChg chg="del">
          <ac:chgData name="Laura Oathout" userId="6ff55ba14486fe89" providerId="LiveId" clId="{41F16873-5835-44B8-AA66-FA44D1C96E05}" dt="2022-12-28T15:27:14.820" v="209"/>
          <ac:picMkLst>
            <pc:docMk/>
            <pc:sldMk cId="3764386542" sldId="278"/>
            <ac:picMk id="7" creationId="{BE92E4DB-1BA4-0151-2B38-8BFD0DAD5BA3}"/>
          </ac:picMkLst>
        </pc:picChg>
        <pc:picChg chg="del">
          <ac:chgData name="Laura Oathout" userId="6ff55ba14486fe89" providerId="LiveId" clId="{41F16873-5835-44B8-AA66-FA44D1C96E05}" dt="2022-12-28T15:27:14.816" v="203"/>
          <ac:picMkLst>
            <pc:docMk/>
            <pc:sldMk cId="3764386542" sldId="278"/>
            <ac:picMk id="10" creationId="{7BA03601-C126-BEDA-FFEB-D61C40FEDF2A}"/>
          </ac:picMkLst>
        </pc:picChg>
        <pc:picChg chg="del">
          <ac:chgData name="Laura Oathout" userId="6ff55ba14486fe89" providerId="LiveId" clId="{41F16873-5835-44B8-AA66-FA44D1C96E05}" dt="2022-12-28T15:27:14.824" v="211"/>
          <ac:picMkLst>
            <pc:docMk/>
            <pc:sldMk cId="3764386542" sldId="278"/>
            <ac:picMk id="11" creationId="{E870260E-31D2-0EE6-80C1-41CEC152BC7D}"/>
          </ac:picMkLst>
        </pc:picChg>
        <pc:picChg chg="del">
          <ac:chgData name="Laura Oathout" userId="6ff55ba14486fe89" providerId="LiveId" clId="{41F16873-5835-44B8-AA66-FA44D1C96E05}" dt="2022-12-28T15:27:14.824" v="213"/>
          <ac:picMkLst>
            <pc:docMk/>
            <pc:sldMk cId="3764386542" sldId="278"/>
            <ac:picMk id="15" creationId="{D20E767E-6497-FB48-3C9A-09A44B99D7A3}"/>
          </ac:picMkLst>
        </pc:picChg>
      </pc:sldChg>
      <pc:sldChg chg="delSp mod setBg">
        <pc:chgData name="Laura Oathout" userId="6ff55ba14486fe89" providerId="LiveId" clId="{41F16873-5835-44B8-AA66-FA44D1C96E05}" dt="2022-12-28T15:27:14.901" v="253"/>
        <pc:sldMkLst>
          <pc:docMk/>
          <pc:sldMk cId="35808930" sldId="279"/>
        </pc:sldMkLst>
        <pc:spChg chg="del">
          <ac:chgData name="Laura Oathout" userId="6ff55ba14486fe89" providerId="LiveId" clId="{41F16873-5835-44B8-AA66-FA44D1C96E05}" dt="2022-12-28T15:27:14.857" v="217"/>
          <ac:spMkLst>
            <pc:docMk/>
            <pc:sldMk cId="35808930" sldId="279"/>
            <ac:spMk id="4" creationId="{600D244B-EB6C-743D-B561-38A228309670}"/>
          </ac:spMkLst>
        </pc:spChg>
        <pc:spChg chg="del">
          <ac:chgData name="Laura Oathout" userId="6ff55ba14486fe89" providerId="LiveId" clId="{41F16873-5835-44B8-AA66-FA44D1C96E05}" dt="2022-12-28T15:27:14.857" v="219"/>
          <ac:spMkLst>
            <pc:docMk/>
            <pc:sldMk cId="35808930" sldId="279"/>
            <ac:spMk id="5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4.861" v="223"/>
          <ac:spMkLst>
            <pc:docMk/>
            <pc:sldMk cId="35808930" sldId="279"/>
            <ac:spMk id="8" creationId="{7D167EEB-43BD-F644-83B1-2A039F4AE355}"/>
          </ac:spMkLst>
        </pc:spChg>
        <pc:spChg chg="del">
          <ac:chgData name="Laura Oathout" userId="6ff55ba14486fe89" providerId="LiveId" clId="{41F16873-5835-44B8-AA66-FA44D1C96E05}" dt="2022-12-28T15:27:14.861" v="225"/>
          <ac:spMkLst>
            <pc:docMk/>
            <pc:sldMk cId="35808930" sldId="279"/>
            <ac:spMk id="10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4.861" v="227"/>
          <ac:spMkLst>
            <pc:docMk/>
            <pc:sldMk cId="35808930" sldId="279"/>
            <ac:spMk id="11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4.865" v="235"/>
          <ac:spMkLst>
            <pc:docMk/>
            <pc:sldMk cId="35808930" sldId="279"/>
            <ac:spMk id="13" creationId="{00000000-0000-0000-0000-000000000000}"/>
          </ac:spMkLst>
        </pc:spChg>
        <pc:picChg chg="del">
          <ac:chgData name="Laura Oathout" userId="6ff55ba14486fe89" providerId="LiveId" clId="{41F16873-5835-44B8-AA66-FA44D1C96E05}" dt="2022-12-28T15:27:14.861" v="221"/>
          <ac:picMkLst>
            <pc:docMk/>
            <pc:sldMk cId="35808930" sldId="279"/>
            <ac:picMk id="2" creationId="{E2312FEF-B686-4D63-E1F3-00404D015FEE}"/>
          </ac:picMkLst>
        </pc:picChg>
        <pc:picChg chg="del">
          <ac:chgData name="Laura Oathout" userId="6ff55ba14486fe89" providerId="LiveId" clId="{41F16873-5835-44B8-AA66-FA44D1C96E05}" dt="2022-12-28T15:27:14.869" v="239"/>
          <ac:picMkLst>
            <pc:docMk/>
            <pc:sldMk cId="35808930" sldId="279"/>
            <ac:picMk id="6" creationId="{9AA14CB8-3C02-1D51-ED25-919CFA7C3D05}"/>
          </ac:picMkLst>
        </pc:picChg>
        <pc:picChg chg="del">
          <ac:chgData name="Laura Oathout" userId="6ff55ba14486fe89" providerId="LiveId" clId="{41F16873-5835-44B8-AA66-FA44D1C96E05}" dt="2022-12-28T15:27:14.869" v="241"/>
          <ac:picMkLst>
            <pc:docMk/>
            <pc:sldMk cId="35808930" sldId="279"/>
            <ac:picMk id="7" creationId="{03431F17-8ADA-FDB0-0C2B-1722A75CEE8E}"/>
          </ac:picMkLst>
        </pc:picChg>
        <pc:picChg chg="del">
          <ac:chgData name="Laura Oathout" userId="6ff55ba14486fe89" providerId="LiveId" clId="{41F16873-5835-44B8-AA66-FA44D1C96E05}" dt="2022-12-28T15:27:14.865" v="237"/>
          <ac:picMkLst>
            <pc:docMk/>
            <pc:sldMk cId="35808930" sldId="279"/>
            <ac:picMk id="17" creationId="{4F19A6AC-A605-69C2-BFB1-00450738EA46}"/>
          </ac:picMkLst>
        </pc:picChg>
        <pc:picChg chg="del">
          <ac:chgData name="Laura Oathout" userId="6ff55ba14486fe89" providerId="LiveId" clId="{41F16873-5835-44B8-AA66-FA44D1C96E05}" dt="2022-12-28T15:27:14.869" v="243"/>
          <ac:picMkLst>
            <pc:docMk/>
            <pc:sldMk cId="35808930" sldId="279"/>
            <ac:picMk id="18" creationId="{39E146F2-529B-DEC9-C9A0-012171D1E587}"/>
          </ac:picMkLst>
        </pc:picChg>
        <pc:picChg chg="del">
          <ac:chgData name="Laura Oathout" userId="6ff55ba14486fe89" providerId="LiveId" clId="{41F16873-5835-44B8-AA66-FA44D1C96E05}" dt="2022-12-28T15:27:14.869" v="245"/>
          <ac:picMkLst>
            <pc:docMk/>
            <pc:sldMk cId="35808930" sldId="279"/>
            <ac:picMk id="19" creationId="{2FDCF3ED-3D44-227A-DC6D-CCEFE4C71743}"/>
          </ac:picMkLst>
        </pc:picChg>
        <pc:picChg chg="del">
          <ac:chgData name="Laura Oathout" userId="6ff55ba14486fe89" providerId="LiveId" clId="{41F16873-5835-44B8-AA66-FA44D1C96E05}" dt="2022-12-28T15:27:14.861" v="229"/>
          <ac:picMkLst>
            <pc:docMk/>
            <pc:sldMk cId="35808930" sldId="279"/>
            <ac:picMk id="21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4.869" v="247"/>
          <ac:picMkLst>
            <pc:docMk/>
            <pc:sldMk cId="35808930" sldId="279"/>
            <ac:picMk id="22" creationId="{85E00138-CF08-E97E-CAAE-C9916A40196D}"/>
          </ac:picMkLst>
        </pc:picChg>
        <pc:picChg chg="del">
          <ac:chgData name="Laura Oathout" userId="6ff55ba14486fe89" providerId="LiveId" clId="{41F16873-5835-44B8-AA66-FA44D1C96E05}" dt="2022-12-28T15:27:14.865" v="231"/>
          <ac:picMkLst>
            <pc:docMk/>
            <pc:sldMk cId="35808930" sldId="279"/>
            <ac:picMk id="24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4.873" v="249"/>
          <ac:picMkLst>
            <pc:docMk/>
            <pc:sldMk cId="35808930" sldId="279"/>
            <ac:picMk id="25" creationId="{4D151F11-D106-91D8-6AEF-A96DDF738A50}"/>
          </ac:picMkLst>
        </pc:picChg>
        <pc:picChg chg="del">
          <ac:chgData name="Laura Oathout" userId="6ff55ba14486fe89" providerId="LiveId" clId="{41F16873-5835-44B8-AA66-FA44D1C96E05}" dt="2022-12-28T15:27:14.865" v="233"/>
          <ac:picMkLst>
            <pc:docMk/>
            <pc:sldMk cId="35808930" sldId="279"/>
            <ac:picMk id="27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4.873" v="251"/>
          <ac:picMkLst>
            <pc:docMk/>
            <pc:sldMk cId="35808930" sldId="279"/>
            <ac:picMk id="28" creationId="{600CCD6A-F763-24FF-DA1C-E8EB897316A0}"/>
          </ac:picMkLst>
        </pc:picChg>
      </pc:sldChg>
      <pc:sldChg chg="delSp mod setBg">
        <pc:chgData name="Laura Oathout" userId="6ff55ba14486fe89" providerId="LiveId" clId="{41F16873-5835-44B8-AA66-FA44D1C96E05}" dt="2022-12-28T15:27:14.945" v="277"/>
        <pc:sldMkLst>
          <pc:docMk/>
          <pc:sldMk cId="1738600163" sldId="280"/>
        </pc:sldMkLst>
        <pc:spChg chg="del">
          <ac:chgData name="Laura Oathout" userId="6ff55ba14486fe89" providerId="LiveId" clId="{41F16873-5835-44B8-AA66-FA44D1C96E05}" dt="2022-12-28T15:27:14.913" v="265"/>
          <ac:spMkLst>
            <pc:docMk/>
            <pc:sldMk cId="1738600163" sldId="280"/>
            <ac:spMk id="2" creationId="{069CAD1A-2D5F-A8CC-3BB4-1D3FDAEBC2C9}"/>
          </ac:spMkLst>
        </pc:spChg>
        <pc:spChg chg="del">
          <ac:chgData name="Laura Oathout" userId="6ff55ba14486fe89" providerId="LiveId" clId="{41F16873-5835-44B8-AA66-FA44D1C96E05}" dt="2022-12-28T15:27:14.909" v="257"/>
          <ac:spMkLst>
            <pc:docMk/>
            <pc:sldMk cId="1738600163" sldId="280"/>
            <ac:spMk id="5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4.905" v="255"/>
          <ac:spMkLst>
            <pc:docMk/>
            <pc:sldMk cId="1738600163" sldId="280"/>
            <ac:spMk id="9" creationId="{ED141A59-E961-1DCB-383C-2A51FEBBC47E}"/>
          </ac:spMkLst>
        </pc:spChg>
        <pc:spChg chg="del">
          <ac:chgData name="Laura Oathout" userId="6ff55ba14486fe89" providerId="LiveId" clId="{41F16873-5835-44B8-AA66-FA44D1C96E05}" dt="2022-12-28T15:27:14.909" v="261"/>
          <ac:spMkLst>
            <pc:docMk/>
            <pc:sldMk cId="1738600163" sldId="280"/>
            <ac:spMk id="17" creationId="{00000000-0000-0000-0000-000000000000}"/>
          </ac:spMkLst>
        </pc:spChg>
        <pc:picChg chg="del">
          <ac:chgData name="Laura Oathout" userId="6ff55ba14486fe89" providerId="LiveId" clId="{41F16873-5835-44B8-AA66-FA44D1C96E05}" dt="2022-12-28T15:27:14.909" v="259"/>
          <ac:picMkLst>
            <pc:docMk/>
            <pc:sldMk cId="1738600163" sldId="280"/>
            <ac:picMk id="3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4.913" v="267"/>
          <ac:picMkLst>
            <pc:docMk/>
            <pc:sldMk cId="1738600163" sldId="280"/>
            <ac:picMk id="4" creationId="{C8435085-537D-1D05-3191-7A85826777AC}"/>
          </ac:picMkLst>
        </pc:picChg>
        <pc:picChg chg="del">
          <ac:chgData name="Laura Oathout" userId="6ff55ba14486fe89" providerId="LiveId" clId="{41F16873-5835-44B8-AA66-FA44D1C96E05}" dt="2022-12-28T15:27:14.913" v="269"/>
          <ac:picMkLst>
            <pc:docMk/>
            <pc:sldMk cId="1738600163" sldId="280"/>
            <ac:picMk id="6" creationId="{63A55AC3-9EAC-5778-B3C2-A47C37CD885A}"/>
          </ac:picMkLst>
        </pc:picChg>
        <pc:picChg chg="del">
          <ac:chgData name="Laura Oathout" userId="6ff55ba14486fe89" providerId="LiveId" clId="{41F16873-5835-44B8-AA66-FA44D1C96E05}" dt="2022-12-28T15:27:14.909" v="263"/>
          <ac:picMkLst>
            <pc:docMk/>
            <pc:sldMk cId="1738600163" sldId="280"/>
            <ac:picMk id="10" creationId="{7BA03601-C126-BEDA-FFEB-D61C40FEDF2A}"/>
          </ac:picMkLst>
        </pc:picChg>
        <pc:picChg chg="del">
          <ac:chgData name="Laura Oathout" userId="6ff55ba14486fe89" providerId="LiveId" clId="{41F16873-5835-44B8-AA66-FA44D1C96E05}" dt="2022-12-28T15:27:14.913" v="271"/>
          <ac:picMkLst>
            <pc:docMk/>
            <pc:sldMk cId="1738600163" sldId="280"/>
            <ac:picMk id="12" creationId="{45AF7922-09B1-2721-FA77-64DF9BBB3B84}"/>
          </ac:picMkLst>
        </pc:picChg>
        <pc:picChg chg="del">
          <ac:chgData name="Laura Oathout" userId="6ff55ba14486fe89" providerId="LiveId" clId="{41F16873-5835-44B8-AA66-FA44D1C96E05}" dt="2022-12-28T15:27:14.917" v="275"/>
          <ac:picMkLst>
            <pc:docMk/>
            <pc:sldMk cId="1738600163" sldId="280"/>
            <ac:picMk id="16" creationId="{697E5EEB-2F0A-528F-EB44-1920790854ED}"/>
          </ac:picMkLst>
        </pc:picChg>
        <pc:picChg chg="del">
          <ac:chgData name="Laura Oathout" userId="6ff55ba14486fe89" providerId="LiveId" clId="{41F16873-5835-44B8-AA66-FA44D1C96E05}" dt="2022-12-28T15:27:14.913" v="273"/>
          <ac:picMkLst>
            <pc:docMk/>
            <pc:sldMk cId="1738600163" sldId="280"/>
            <ac:picMk id="19" creationId="{57046C85-0C99-5512-E78E-32064CD872C1}"/>
          </ac:picMkLst>
        </pc:picChg>
      </pc:sldChg>
      <pc:sldChg chg="delSp mod setBg">
        <pc:chgData name="Laura Oathout" userId="6ff55ba14486fe89" providerId="LiveId" clId="{41F16873-5835-44B8-AA66-FA44D1C96E05}" dt="2022-12-28T15:27:15.261" v="527"/>
        <pc:sldMkLst>
          <pc:docMk/>
          <pc:sldMk cId="2825140958" sldId="281"/>
        </pc:sldMkLst>
        <pc:spChg chg="del">
          <ac:chgData name="Laura Oathout" userId="6ff55ba14486fe89" providerId="LiveId" clId="{41F16873-5835-44B8-AA66-FA44D1C96E05}" dt="2022-12-28T15:27:15.231" v="507"/>
          <ac:spMkLst>
            <pc:docMk/>
            <pc:sldMk cId="2825140958" sldId="281"/>
            <ac:spMk id="5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231" v="505"/>
          <ac:spMkLst>
            <pc:docMk/>
            <pc:sldMk cId="2825140958" sldId="281"/>
            <ac:spMk id="7" creationId="{EF0D5B01-93BF-5BA5-449D-6C1B4C1BF520}"/>
          </ac:spMkLst>
        </pc:spChg>
        <pc:spChg chg="del">
          <ac:chgData name="Laura Oathout" userId="6ff55ba14486fe89" providerId="LiveId" clId="{41F16873-5835-44B8-AA66-FA44D1C96E05}" dt="2022-12-28T15:27:15.235" v="515"/>
          <ac:spMkLst>
            <pc:docMk/>
            <pc:sldMk cId="2825140958" sldId="281"/>
            <ac:spMk id="9" creationId="{861C312A-FDF5-B905-69CF-0F88E6A0D23D}"/>
          </ac:spMkLst>
        </pc:spChg>
        <pc:spChg chg="del">
          <ac:chgData name="Laura Oathout" userId="6ff55ba14486fe89" providerId="LiveId" clId="{41F16873-5835-44B8-AA66-FA44D1C96E05}" dt="2022-12-28T15:27:15.235" v="511"/>
          <ac:spMkLst>
            <pc:docMk/>
            <pc:sldMk cId="2825140958" sldId="281"/>
            <ac:spMk id="20" creationId="{00000000-0000-0000-0000-000000000000}"/>
          </ac:spMkLst>
        </pc:spChg>
        <pc:picChg chg="del">
          <ac:chgData name="Laura Oathout" userId="6ff55ba14486fe89" providerId="LiveId" clId="{41F16873-5835-44B8-AA66-FA44D1C96E05}" dt="2022-12-28T15:27:15.235" v="513"/>
          <ac:picMkLst>
            <pc:docMk/>
            <pc:sldMk cId="2825140958" sldId="281"/>
            <ac:picMk id="2" creationId="{B7EA696D-1534-AD84-3F85-E42E775C397B}"/>
          </ac:picMkLst>
        </pc:picChg>
        <pc:picChg chg="del">
          <ac:chgData name="Laura Oathout" userId="6ff55ba14486fe89" providerId="LiveId" clId="{41F16873-5835-44B8-AA66-FA44D1C96E05}" dt="2022-12-28T15:27:15.231" v="509"/>
          <ac:picMkLst>
            <pc:docMk/>
            <pc:sldMk cId="2825140958" sldId="281"/>
            <ac:picMk id="3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239" v="519"/>
          <ac:picMkLst>
            <pc:docMk/>
            <pc:sldMk cId="2825140958" sldId="281"/>
            <ac:picMk id="4" creationId="{88214F6E-1024-7AA3-B460-1E4A126D3896}"/>
          </ac:picMkLst>
        </pc:picChg>
        <pc:picChg chg="del">
          <ac:chgData name="Laura Oathout" userId="6ff55ba14486fe89" providerId="LiveId" clId="{41F16873-5835-44B8-AA66-FA44D1C96E05}" dt="2022-12-28T15:27:15.239" v="521"/>
          <ac:picMkLst>
            <pc:docMk/>
            <pc:sldMk cId="2825140958" sldId="281"/>
            <ac:picMk id="6" creationId="{61B7488C-376D-16FD-F178-C53207EFC4EF}"/>
          </ac:picMkLst>
        </pc:picChg>
        <pc:picChg chg="del">
          <ac:chgData name="Laura Oathout" userId="6ff55ba14486fe89" providerId="LiveId" clId="{41F16873-5835-44B8-AA66-FA44D1C96E05}" dt="2022-12-28T15:27:15.235" v="517"/>
          <ac:picMkLst>
            <pc:docMk/>
            <pc:sldMk cId="2825140958" sldId="281"/>
            <ac:picMk id="8" creationId="{D6D61646-4507-3EC0-E128-5912BD80784B}"/>
          </ac:picMkLst>
        </pc:picChg>
        <pc:picChg chg="del">
          <ac:chgData name="Laura Oathout" userId="6ff55ba14486fe89" providerId="LiveId" clId="{41F16873-5835-44B8-AA66-FA44D1C96E05}" dt="2022-12-28T15:27:15.239" v="523"/>
          <ac:picMkLst>
            <pc:docMk/>
            <pc:sldMk cId="2825140958" sldId="281"/>
            <ac:picMk id="15" creationId="{1157624A-6019-7581-F8DF-586D734FCDBB}"/>
          </ac:picMkLst>
        </pc:picChg>
        <pc:picChg chg="del">
          <ac:chgData name="Laura Oathout" userId="6ff55ba14486fe89" providerId="LiveId" clId="{41F16873-5835-44B8-AA66-FA44D1C96E05}" dt="2022-12-28T15:27:15.239" v="525"/>
          <ac:picMkLst>
            <pc:docMk/>
            <pc:sldMk cId="2825140958" sldId="281"/>
            <ac:picMk id="17" creationId="{4B0645D1-4019-F804-CC63-565A2A47C7D1}"/>
          </ac:picMkLst>
        </pc:picChg>
      </pc:sldChg>
      <pc:sldChg chg="delSp mod setBg">
        <pc:chgData name="Laura Oathout" userId="6ff55ba14486fe89" providerId="LiveId" clId="{41F16873-5835-44B8-AA66-FA44D1C96E05}" dt="2022-12-28T15:27:15.289" v="565"/>
        <pc:sldMkLst>
          <pc:docMk/>
          <pc:sldMk cId="1339077161" sldId="282"/>
        </pc:sldMkLst>
        <pc:spChg chg="del">
          <ac:chgData name="Laura Oathout" userId="6ff55ba14486fe89" providerId="LiveId" clId="{41F16873-5835-44B8-AA66-FA44D1C96E05}" dt="2022-12-28T15:27:15.265" v="531"/>
          <ac:spMkLst>
            <pc:docMk/>
            <pc:sldMk cId="1339077161" sldId="282"/>
            <ac:spMk id="5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265" v="533"/>
          <ac:spMkLst>
            <pc:docMk/>
            <pc:sldMk cId="1339077161" sldId="282"/>
            <ac:spMk id="10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265" v="535"/>
          <ac:spMkLst>
            <pc:docMk/>
            <pc:sldMk cId="1339077161" sldId="282"/>
            <ac:spMk id="11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261" v="529"/>
          <ac:spMkLst>
            <pc:docMk/>
            <pc:sldMk cId="1339077161" sldId="282"/>
            <ac:spMk id="12" creationId="{414F45FC-C105-5FF6-18D8-497617DC9319}"/>
          </ac:spMkLst>
        </pc:spChg>
        <pc:spChg chg="del">
          <ac:chgData name="Laura Oathout" userId="6ff55ba14486fe89" providerId="LiveId" clId="{41F16873-5835-44B8-AA66-FA44D1C96E05}" dt="2022-12-28T15:27:15.269" v="547"/>
          <ac:spMkLst>
            <pc:docMk/>
            <pc:sldMk cId="1339077161" sldId="282"/>
            <ac:spMk id="16" creationId="{1D0255CC-B956-F7BB-9126-636E6B4D4769}"/>
          </ac:spMkLst>
        </pc:spChg>
        <pc:spChg chg="del">
          <ac:chgData name="Laura Oathout" userId="6ff55ba14486fe89" providerId="LiveId" clId="{41F16873-5835-44B8-AA66-FA44D1C96E05}" dt="2022-12-28T15:27:15.269" v="543"/>
          <ac:spMkLst>
            <pc:docMk/>
            <pc:sldMk cId="1339077161" sldId="282"/>
            <ac:spMk id="32" creationId="{00000000-0000-0000-0000-000000000000}"/>
          </ac:spMkLst>
        </pc:spChg>
        <pc:picChg chg="del">
          <ac:chgData name="Laura Oathout" userId="6ff55ba14486fe89" providerId="LiveId" clId="{41F16873-5835-44B8-AA66-FA44D1C96E05}" dt="2022-12-28T15:27:15.269" v="545"/>
          <ac:picMkLst>
            <pc:docMk/>
            <pc:sldMk cId="1339077161" sldId="282"/>
            <ac:picMk id="2" creationId="{060C6C32-2F30-DA3C-6C33-58016A472501}"/>
          </ac:picMkLst>
        </pc:picChg>
        <pc:picChg chg="del">
          <ac:chgData name="Laura Oathout" userId="6ff55ba14486fe89" providerId="LiveId" clId="{41F16873-5835-44B8-AA66-FA44D1C96E05}" dt="2022-12-28T15:27:15.273" v="551"/>
          <ac:picMkLst>
            <pc:docMk/>
            <pc:sldMk cId="1339077161" sldId="282"/>
            <ac:picMk id="6" creationId="{4EF4EB27-83C6-FE03-4408-E45739DB4E64}"/>
          </ac:picMkLst>
        </pc:picChg>
        <pc:picChg chg="del">
          <ac:chgData name="Laura Oathout" userId="6ff55ba14486fe89" providerId="LiveId" clId="{41F16873-5835-44B8-AA66-FA44D1C96E05}" dt="2022-12-28T15:27:15.273" v="553"/>
          <ac:picMkLst>
            <pc:docMk/>
            <pc:sldMk cId="1339077161" sldId="282"/>
            <ac:picMk id="9" creationId="{0E1B0785-1E7F-E728-5BB1-AE66835E5DD7}"/>
          </ac:picMkLst>
        </pc:picChg>
        <pc:picChg chg="del">
          <ac:chgData name="Laura Oathout" userId="6ff55ba14486fe89" providerId="LiveId" clId="{41F16873-5835-44B8-AA66-FA44D1C96E05}" dt="2022-12-28T15:27:15.273" v="555"/>
          <ac:picMkLst>
            <pc:docMk/>
            <pc:sldMk cId="1339077161" sldId="282"/>
            <ac:picMk id="13" creationId="{7ABC3AF8-FCAF-2A2F-A99E-862E8541CC95}"/>
          </ac:picMkLst>
        </pc:picChg>
        <pc:picChg chg="del">
          <ac:chgData name="Laura Oathout" userId="6ff55ba14486fe89" providerId="LiveId" clId="{41F16873-5835-44B8-AA66-FA44D1C96E05}" dt="2022-12-28T15:27:15.269" v="549"/>
          <ac:picMkLst>
            <pc:docMk/>
            <pc:sldMk cId="1339077161" sldId="282"/>
            <ac:picMk id="17" creationId="{FC47BDE4-BE9A-D55D-1BB5-72AA97EAE028}"/>
          </ac:picMkLst>
        </pc:picChg>
        <pc:picChg chg="del">
          <ac:chgData name="Laura Oathout" userId="6ff55ba14486fe89" providerId="LiveId" clId="{41F16873-5835-44B8-AA66-FA44D1C96E05}" dt="2022-12-28T15:27:15.273" v="557"/>
          <ac:picMkLst>
            <pc:docMk/>
            <pc:sldMk cId="1339077161" sldId="282"/>
            <ac:picMk id="18" creationId="{0582C8AD-0A2D-B282-6DC5-3DA1DD4B3808}"/>
          </ac:picMkLst>
        </pc:picChg>
        <pc:picChg chg="del">
          <ac:chgData name="Laura Oathout" userId="6ff55ba14486fe89" providerId="LiveId" clId="{41F16873-5835-44B8-AA66-FA44D1C96E05}" dt="2022-12-28T15:27:15.273" v="559"/>
          <ac:picMkLst>
            <pc:docMk/>
            <pc:sldMk cId="1339077161" sldId="282"/>
            <ac:picMk id="20" creationId="{0D1C5C68-0277-7D73-60C7-6C39619FABF5}"/>
          </ac:picMkLst>
        </pc:picChg>
        <pc:picChg chg="del">
          <ac:chgData name="Laura Oathout" userId="6ff55ba14486fe89" providerId="LiveId" clId="{41F16873-5835-44B8-AA66-FA44D1C96E05}" dt="2022-12-28T15:27:15.265" v="537"/>
          <ac:picMkLst>
            <pc:docMk/>
            <pc:sldMk cId="1339077161" sldId="282"/>
            <ac:picMk id="21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273" v="561"/>
          <ac:picMkLst>
            <pc:docMk/>
            <pc:sldMk cId="1339077161" sldId="282"/>
            <ac:picMk id="23" creationId="{C18CD07F-79C5-5E21-E9E0-2A13E2DDBFEC}"/>
          </ac:picMkLst>
        </pc:picChg>
        <pc:picChg chg="del">
          <ac:chgData name="Laura Oathout" userId="6ff55ba14486fe89" providerId="LiveId" clId="{41F16873-5835-44B8-AA66-FA44D1C96E05}" dt="2022-12-28T15:27:15.265" v="539"/>
          <ac:picMkLst>
            <pc:docMk/>
            <pc:sldMk cId="1339077161" sldId="282"/>
            <ac:picMk id="24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273" v="563"/>
          <ac:picMkLst>
            <pc:docMk/>
            <pc:sldMk cId="1339077161" sldId="282"/>
            <ac:picMk id="26" creationId="{E7000CEA-33D1-0D6C-845C-B206BC59518A}"/>
          </ac:picMkLst>
        </pc:picChg>
        <pc:picChg chg="del">
          <ac:chgData name="Laura Oathout" userId="6ff55ba14486fe89" providerId="LiveId" clId="{41F16873-5835-44B8-AA66-FA44D1C96E05}" dt="2022-12-28T15:27:15.265" v="541"/>
          <ac:picMkLst>
            <pc:docMk/>
            <pc:sldMk cId="1339077161" sldId="282"/>
            <ac:picMk id="27" creationId="{00000000-0000-0000-0000-000000000000}"/>
          </ac:picMkLst>
        </pc:picChg>
      </pc:sldChg>
      <pc:sldChg chg="delSp mod setBg">
        <pc:chgData name="Laura Oathout" userId="6ff55ba14486fe89" providerId="LiveId" clId="{41F16873-5835-44B8-AA66-FA44D1C96E05}" dt="2022-12-28T15:27:15.321" v="587"/>
        <pc:sldMkLst>
          <pc:docMk/>
          <pc:sldMk cId="3254579034" sldId="283"/>
        </pc:sldMkLst>
        <pc:spChg chg="del">
          <ac:chgData name="Laura Oathout" userId="6ff55ba14486fe89" providerId="LiveId" clId="{41F16873-5835-44B8-AA66-FA44D1C96E05}" dt="2022-12-28T15:27:15.293" v="569"/>
          <ac:spMkLst>
            <pc:docMk/>
            <pc:sldMk cId="3254579034" sldId="283"/>
            <ac:spMk id="5" creationId="{00000000-0000-0000-0000-000000000000}"/>
          </ac:spMkLst>
        </pc:spChg>
        <pc:spChg chg="del">
          <ac:chgData name="Laura Oathout" userId="6ff55ba14486fe89" providerId="LiveId" clId="{41F16873-5835-44B8-AA66-FA44D1C96E05}" dt="2022-12-28T15:27:15.293" v="567"/>
          <ac:spMkLst>
            <pc:docMk/>
            <pc:sldMk cId="3254579034" sldId="283"/>
            <ac:spMk id="7" creationId="{EF0D5B01-93BF-5BA5-449D-6C1B4C1BF520}"/>
          </ac:spMkLst>
        </pc:spChg>
        <pc:spChg chg="del">
          <ac:chgData name="Laura Oathout" userId="6ff55ba14486fe89" providerId="LiveId" clId="{41F16873-5835-44B8-AA66-FA44D1C96E05}" dt="2022-12-28T15:27:15.297" v="577"/>
          <ac:spMkLst>
            <pc:docMk/>
            <pc:sldMk cId="3254579034" sldId="283"/>
            <ac:spMk id="9" creationId="{861C312A-FDF5-B905-69CF-0F88E6A0D23D}"/>
          </ac:spMkLst>
        </pc:spChg>
        <pc:spChg chg="del">
          <ac:chgData name="Laura Oathout" userId="6ff55ba14486fe89" providerId="LiveId" clId="{41F16873-5835-44B8-AA66-FA44D1C96E05}" dt="2022-12-28T15:27:15.293" v="573"/>
          <ac:spMkLst>
            <pc:docMk/>
            <pc:sldMk cId="3254579034" sldId="283"/>
            <ac:spMk id="20" creationId="{00000000-0000-0000-0000-000000000000}"/>
          </ac:spMkLst>
        </pc:spChg>
        <pc:picChg chg="del">
          <ac:chgData name="Laura Oathout" userId="6ff55ba14486fe89" providerId="LiveId" clId="{41F16873-5835-44B8-AA66-FA44D1C96E05}" dt="2022-12-28T15:27:15.293" v="575"/>
          <ac:picMkLst>
            <pc:docMk/>
            <pc:sldMk cId="3254579034" sldId="283"/>
            <ac:picMk id="2" creationId="{B7EA696D-1534-AD84-3F85-E42E775C397B}"/>
          </ac:picMkLst>
        </pc:picChg>
        <pc:picChg chg="del">
          <ac:chgData name="Laura Oathout" userId="6ff55ba14486fe89" providerId="LiveId" clId="{41F16873-5835-44B8-AA66-FA44D1C96E05}" dt="2022-12-28T15:27:15.293" v="571"/>
          <ac:picMkLst>
            <pc:docMk/>
            <pc:sldMk cId="3254579034" sldId="283"/>
            <ac:picMk id="3" creationId="{00000000-0000-0000-0000-000000000000}"/>
          </ac:picMkLst>
        </pc:picChg>
        <pc:picChg chg="del">
          <ac:chgData name="Laura Oathout" userId="6ff55ba14486fe89" providerId="LiveId" clId="{41F16873-5835-44B8-AA66-FA44D1C96E05}" dt="2022-12-28T15:27:15.297" v="579"/>
          <ac:picMkLst>
            <pc:docMk/>
            <pc:sldMk cId="3254579034" sldId="283"/>
            <ac:picMk id="8" creationId="{D6D61646-4507-3EC0-E128-5912BD80784B}"/>
          </ac:picMkLst>
        </pc:picChg>
        <pc:picChg chg="del">
          <ac:chgData name="Laura Oathout" userId="6ff55ba14486fe89" providerId="LiveId" clId="{41F16873-5835-44B8-AA66-FA44D1C96E05}" dt="2022-12-28T15:27:15.297" v="581"/>
          <ac:picMkLst>
            <pc:docMk/>
            <pc:sldMk cId="3254579034" sldId="283"/>
            <ac:picMk id="10" creationId="{EBD5DD68-814B-7B34-E943-6AFD082A0A3E}"/>
          </ac:picMkLst>
        </pc:picChg>
        <pc:picChg chg="del">
          <ac:chgData name="Laura Oathout" userId="6ff55ba14486fe89" providerId="LiveId" clId="{41F16873-5835-44B8-AA66-FA44D1C96E05}" dt="2022-12-28T15:27:15.297" v="583"/>
          <ac:picMkLst>
            <pc:docMk/>
            <pc:sldMk cId="3254579034" sldId="283"/>
            <ac:picMk id="11" creationId="{C4B6DA9C-7104-CB8A-7B83-180A43B4F301}"/>
          </ac:picMkLst>
        </pc:picChg>
        <pc:picChg chg="del">
          <ac:chgData name="Laura Oathout" userId="6ff55ba14486fe89" providerId="LiveId" clId="{41F16873-5835-44B8-AA66-FA44D1C96E05}" dt="2022-12-28T15:27:15.297" v="585"/>
          <ac:picMkLst>
            <pc:docMk/>
            <pc:sldMk cId="3254579034" sldId="283"/>
            <ac:picMk id="13" creationId="{F2035A39-EA3F-24C4-AD92-FD8BB65CAD4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5B08-B31E-4FAA-96EB-0E9092D41DC3}" type="datetimeFigureOut">
              <a:rPr lang="en-US" smtClean="0"/>
              <a:t>12/28/2022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4425C-54F9-40DE-9D7D-E6BE91D82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122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5B08-B31E-4FAA-96EB-0E9092D41DC3}" type="datetimeFigureOut">
              <a:rPr lang="en-US" smtClean="0"/>
              <a:t>12/28/2022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4425C-54F9-40DE-9D7D-E6BE91D82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516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5B08-B31E-4FAA-96EB-0E9092D41DC3}" type="datetimeFigureOut">
              <a:rPr lang="en-US" smtClean="0"/>
              <a:t>12/28/2022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4425C-54F9-40DE-9D7D-E6BE91D82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050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5B08-B31E-4FAA-96EB-0E9092D41DC3}" type="datetimeFigureOut">
              <a:rPr lang="en-US" smtClean="0"/>
              <a:t>12/28/2022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4425C-54F9-40DE-9D7D-E6BE91D82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740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5B08-B31E-4FAA-96EB-0E9092D41DC3}" type="datetimeFigureOut">
              <a:rPr lang="en-US" smtClean="0"/>
              <a:t>12/28/2022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4425C-54F9-40DE-9D7D-E6BE91D82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009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5B08-B31E-4FAA-96EB-0E9092D41DC3}" type="datetimeFigureOut">
              <a:rPr lang="en-US" smtClean="0"/>
              <a:t>12/28/2022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4425C-54F9-40DE-9D7D-E6BE91D82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206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5B08-B31E-4FAA-96EB-0E9092D41DC3}" type="datetimeFigureOut">
              <a:rPr lang="en-US" smtClean="0"/>
              <a:t>12/28/2022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4425C-54F9-40DE-9D7D-E6BE91D82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81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5B08-B31E-4FAA-96EB-0E9092D41DC3}" type="datetimeFigureOut">
              <a:rPr lang="en-US" smtClean="0"/>
              <a:t>12/28/2022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4425C-54F9-40DE-9D7D-E6BE91D82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781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5B08-B31E-4FAA-96EB-0E9092D41DC3}" type="datetimeFigureOut">
              <a:rPr lang="en-US" smtClean="0"/>
              <a:t>12/28/2022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4425C-54F9-40DE-9D7D-E6BE91D82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688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5B08-B31E-4FAA-96EB-0E9092D41DC3}" type="datetimeFigureOut">
              <a:rPr lang="en-US" smtClean="0"/>
              <a:t>12/28/2022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4425C-54F9-40DE-9D7D-E6BE91D82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393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5B08-B31E-4FAA-96EB-0E9092D41DC3}" type="datetimeFigureOut">
              <a:rPr lang="en-US" smtClean="0"/>
              <a:t>12/28/2022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4425C-54F9-40DE-9D7D-E6BE91D82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129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05B08-B31E-4FAA-96EB-0E9092D41DC3}" type="datetimeFigureOut">
              <a:rPr lang="en-US" smtClean="0"/>
              <a:t>12/28/2022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4425C-54F9-40DE-9D7D-E6BE91D822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408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JP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7.png"/><Relationship Id="rId4" Type="http://schemas.openxmlformats.org/officeDocument/2006/relationships/tags" Target="../tags/tag4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86023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8600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79557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84168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16085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32962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7220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4620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38960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51409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9077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749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45790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01212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68437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8428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8250E50D-3EF2-13DB-35A2-E93C551787E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39712" y="1450856"/>
            <a:ext cx="2272592" cy="266567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22EC74E-B7CD-D545-35C3-960DDA1DF28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96396" y="1456764"/>
            <a:ext cx="2272591" cy="266567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09CBC36-68BE-3791-C9A0-89EDB8D9B85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82586" y="4055979"/>
            <a:ext cx="2240918" cy="262852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C3278CA-28AF-2F1B-7DA7-9200F2F7BE8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43240" y="4038498"/>
            <a:ext cx="2246312" cy="263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87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0219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5505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00772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9359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4386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089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1036</TotalTime>
  <Words>0</Words>
  <Application>Microsoft Office PowerPoint</Application>
  <PresentationFormat>On-screen Show (4:3)</PresentationFormat>
  <Paragraphs>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2022-12-27T22:10:19Z</dcterms:created>
  <dcterms:modified xsi:type="dcterms:W3CDTF">2022-12-28T15:27:15Z</dcterms:modified>
</cp:coreProperties>
</file>